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9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08D23-5C83-1D43-B466-5CD7D77109A6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3BACE-269B-764A-8276-17EA72E38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9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 </a:t>
            </a:r>
          </a:p>
          <a:p>
            <a:r>
              <a:rPr lang="cs-CZ" dirty="0"/>
              <a:t>Představení </a:t>
            </a:r>
            <a:r>
              <a:rPr lang="cs-CZ" dirty="0" err="1"/>
              <a:t>enterie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BACE-269B-764A-8276-17EA72E3821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90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12. firem</a:t>
            </a:r>
          </a:p>
          <a:p>
            <a:r>
              <a:rPr lang="cs-CZ" dirty="0"/>
              <a:t>Český stavební trh</a:t>
            </a:r>
          </a:p>
          <a:p>
            <a:r>
              <a:rPr lang="cs-CZ" dirty="0"/>
              <a:t>Dopravní stavby</a:t>
            </a:r>
          </a:p>
          <a:p>
            <a:r>
              <a:rPr lang="cs-CZ" dirty="0"/>
              <a:t>Koleje silnice mosty</a:t>
            </a:r>
          </a:p>
          <a:p>
            <a:r>
              <a:rPr lang="cs-CZ" dirty="0"/>
              <a:t>Pozemní stavby</a:t>
            </a:r>
          </a:p>
          <a:p>
            <a:r>
              <a:rPr lang="cs-CZ" dirty="0"/>
              <a:t>Vodohospodářské stavby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BACE-269B-764A-8276-17EA72E3821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7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Objem tržeb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BACE-269B-764A-8276-17EA72E3821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63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Funguje jako celek</a:t>
            </a:r>
          </a:p>
          <a:p>
            <a:r>
              <a:rPr lang="cs-CZ" dirty="0"/>
              <a:t>	osobní, nákladní</a:t>
            </a:r>
          </a:p>
          <a:p>
            <a:r>
              <a:rPr lang="cs-CZ" dirty="0"/>
              <a:t>Propojení na EU</a:t>
            </a:r>
          </a:p>
          <a:p>
            <a:r>
              <a:rPr lang="cs-CZ" dirty="0"/>
              <a:t>Nová výzva</a:t>
            </a:r>
          </a:p>
          <a:p>
            <a:r>
              <a:rPr lang="cs-CZ" dirty="0"/>
              <a:t>Nové postupy</a:t>
            </a:r>
          </a:p>
          <a:p>
            <a:r>
              <a:rPr lang="cs-CZ" dirty="0"/>
              <a:t>Zelená louka x provoz</a:t>
            </a:r>
          </a:p>
          <a:p>
            <a:r>
              <a:rPr lang="cs-CZ" dirty="0"/>
              <a:t>Více tratí – více údržby</a:t>
            </a:r>
          </a:p>
          <a:p>
            <a:r>
              <a:rPr lang="cs-CZ" dirty="0"/>
              <a:t>Cyklická údržba </a:t>
            </a:r>
          </a:p>
          <a:p>
            <a:r>
              <a:rPr lang="cs-CZ" dirty="0"/>
              <a:t>Peníze – postavit</a:t>
            </a:r>
          </a:p>
          <a:p>
            <a:r>
              <a:rPr lang="cs-CZ" dirty="0"/>
              <a:t>SŽ poděkování </a:t>
            </a:r>
          </a:p>
          <a:p>
            <a:r>
              <a:rPr lang="cs-CZ" dirty="0"/>
              <a:t>Investice údržba </a:t>
            </a:r>
          </a:p>
          <a:p>
            <a:r>
              <a:rPr lang="cs-CZ" dirty="0"/>
              <a:t>Dobrá příprava</a:t>
            </a:r>
          </a:p>
          <a:p>
            <a:r>
              <a:rPr lang="cs-CZ" dirty="0"/>
              <a:t>VIZE - HOSPODAŘIT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BACE-269B-764A-8276-17EA72E3821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19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Strategie </a:t>
            </a:r>
            <a:r>
              <a:rPr lang="cs-CZ" dirty="0" err="1"/>
              <a:t>dlohodobá</a:t>
            </a:r>
            <a:endParaRPr lang="cs-CZ" dirty="0"/>
          </a:p>
          <a:p>
            <a:r>
              <a:rPr lang="cs-CZ" dirty="0"/>
              <a:t>Kvalita</a:t>
            </a:r>
          </a:p>
          <a:p>
            <a:r>
              <a:rPr lang="cs-CZ" dirty="0"/>
              <a:t>Čas</a:t>
            </a:r>
          </a:p>
          <a:p>
            <a:r>
              <a:rPr lang="cs-CZ" dirty="0"/>
              <a:t>Personál</a:t>
            </a:r>
          </a:p>
          <a:p>
            <a:r>
              <a:rPr lang="cs-CZ" dirty="0"/>
              <a:t>Dlouhé dodací lhůty</a:t>
            </a:r>
          </a:p>
          <a:p>
            <a:r>
              <a:rPr lang="cs-CZ" dirty="0"/>
              <a:t>Velké náklady</a:t>
            </a:r>
          </a:p>
          <a:p>
            <a:r>
              <a:rPr lang="cs-CZ" dirty="0"/>
              <a:t>Malý trh</a:t>
            </a:r>
          </a:p>
          <a:p>
            <a:r>
              <a:rPr lang="cs-CZ" dirty="0"/>
              <a:t>Velké investice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BACE-269B-764A-8276-17EA72E3821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01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Téma posledních dní</a:t>
            </a:r>
          </a:p>
          <a:p>
            <a:r>
              <a:rPr lang="cs-CZ" dirty="0"/>
              <a:t>Covid</a:t>
            </a:r>
          </a:p>
          <a:p>
            <a:r>
              <a:rPr lang="cs-CZ" dirty="0"/>
              <a:t>Materiály</a:t>
            </a:r>
          </a:p>
          <a:p>
            <a:r>
              <a:rPr lang="cs-CZ" dirty="0"/>
              <a:t>Mzdy</a:t>
            </a:r>
          </a:p>
          <a:p>
            <a:r>
              <a:rPr lang="cs-CZ" dirty="0"/>
              <a:t>Aktualizace cen projektů</a:t>
            </a:r>
          </a:p>
          <a:p>
            <a:r>
              <a:rPr lang="cs-CZ" dirty="0"/>
              <a:t>Stavba za provozu x zelená louka</a:t>
            </a:r>
          </a:p>
          <a:p>
            <a:r>
              <a:rPr lang="cs-CZ" dirty="0"/>
              <a:t>Mosty na dálnicích?</a:t>
            </a:r>
          </a:p>
          <a:p>
            <a:r>
              <a:rPr lang="cs-CZ" dirty="0"/>
              <a:t>Mosty ceny srovnatelné</a:t>
            </a:r>
          </a:p>
          <a:p>
            <a:r>
              <a:rPr lang="cs-CZ" dirty="0"/>
              <a:t>Dlouhodobé  plánování</a:t>
            </a:r>
          </a:p>
          <a:p>
            <a:r>
              <a:rPr lang="cs-CZ" dirty="0" err="1"/>
              <a:t>Nelhat</a:t>
            </a:r>
            <a:r>
              <a:rPr lang="cs-CZ" dirty="0"/>
              <a:t> si – cena úředník trh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BACE-269B-764A-8276-17EA72E3821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11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BACE-269B-764A-8276-17EA72E3821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90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71F5E-60D3-43CF-B9B9-EF95C3B17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279802-6F6F-4F6D-A97D-5D53CAA22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843074-B29E-48D9-BA73-B0B1DC66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1E7EA0-BF2B-4B40-BA73-F35957E8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7C037C-DEDF-4C1A-987F-78292720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02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DBA9A-81A8-4E89-A945-B1EFA69C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3E4BA6-5334-4733-807D-F28B69BFD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36E5D9-EB53-42E5-B97B-2713FF41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A9DC49-D370-46A9-AFFD-3E90362F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025114-1B24-47C9-B215-216E32B1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83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CE99797-B1F3-4A1B-9633-3C988CCB6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ACDAE6-054F-43DF-9737-F6A09ACB6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4737BC-4045-4BAA-8C14-2CCCF1EA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75919D-58EE-49DE-AF50-F40DA3138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165716-5BB2-47A9-B806-6F06B6BA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84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96F8C-C2EF-420D-BEAE-E886E7D2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2BD938-A9DC-4627-86BA-0C48A5239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E541E7-1E12-4415-9B52-443295B1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A317CE-5231-453A-8667-AAB1BF55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C5FEEF-81E8-4928-98AC-6F3982CD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20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673F1-9913-4BD9-B9ED-C84F5B81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BBFC68-C866-4ABD-9D59-51D1BD77A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7E885C-AC3F-49AF-9493-816DE6BA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7FAB0F-6547-46AD-98A9-5E5BF0B4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35CD87-DFE0-40AE-AD50-771A5EB7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9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580B5-93CA-44CE-AEB1-CCEA3D90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38CE3F-0CD8-4937-9DA8-8909951B3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BE6114-B1EC-4EBC-BE48-6C9F879CE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6D29A1-35C8-44AE-B5AA-892D1F48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FED359-F974-4576-B92C-A8A76BE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AF5CA7-3627-473F-9CAE-9A36C7EE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80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E7E40-1134-4323-966E-31ADE3C8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6014C8-DA12-41F9-A51E-9EC95DA8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0EDF38-7A50-4252-B7AE-45BCE7C18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47E4AB-E15E-48C8-A875-93472032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94AAD73-E9D6-4B76-B6DD-5FF5410F0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465752-5A56-42C6-AD13-EDABF200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2D3AFB-CB65-43AD-B146-14668ADA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707EAF-6B32-4B09-8AC9-0A40599F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95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1C776-F1DE-4199-ACCB-E29314D6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8AE0AE-ECA1-402E-93CF-FFFF33FA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372C72-75F5-4308-A95C-D6DD360D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8B574A-55FB-4381-A957-7A2EF075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07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ACFC6B5-EB67-46F2-B3D6-C03EF78FA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EA885B-1EE9-4CC6-84C4-86C7B430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63C603-C3BF-4617-A9ED-880D5A54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09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03ACF-C785-4CAD-893D-C907D5DD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08307-78D3-4245-9A51-17BC953D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736A73-A8BB-41B3-A529-8EBF0AC09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A56B24-6618-40A5-A910-5B002D6C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193D5F-76CB-473F-A02E-8838E363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CA1420-A3D9-4998-8149-381E251D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35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F416A-9324-4091-8885-B25B39B6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155E99-7CAD-4AAD-875A-A46CEA993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3F9B21-EFB5-4EAC-8442-FE33558DC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4C7716-8464-4953-AB7B-5BD5B417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B21667-BA29-45C5-9BFE-9305486C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4B2230-D74A-4991-A7F7-60FE61B7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06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1FB2A9-173B-4032-AABD-ECA70224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8A426B-9288-4DCA-BC7C-30967D3B0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3A0AC9-42B4-49F8-9D5E-625BD94D3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AE3D7-CEFC-4B55-BB2D-8990B53300A5}" type="datetimeFigureOut">
              <a:rPr lang="cs-CZ" smtClean="0"/>
              <a:t>15.09.2021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358CE1-D486-4AC8-9790-C4CCC4A63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EC9CCF-CAF5-47E3-AF32-12D135136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80634-F8FE-4724-B0F3-4194828A1A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6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580519E-8906-4028-8D82-141C263CB5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906B22-CDE3-49B6-A33D-7A29BDD6B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23" y="0"/>
            <a:ext cx="9620549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3AEAC5-AE45-477C-984B-93EB078D6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9" y="6320678"/>
            <a:ext cx="10729519" cy="2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6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100525D-D81C-49CF-AAE4-769C2E8D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582" y="404373"/>
            <a:ext cx="313189" cy="3131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974C359-9E19-46B7-B054-9CC543D05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9" y="401583"/>
            <a:ext cx="1359015" cy="3159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4770B1-EB3E-428E-96A5-48A2706FC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9" y="6320678"/>
            <a:ext cx="10729519" cy="21854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713C487-D4A5-47EF-BDC8-D3746EAD2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0" y="3216737"/>
            <a:ext cx="1473647" cy="60792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47CFAC3-3B91-476A-BAC9-D83FD407F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67" y="1660009"/>
            <a:ext cx="1309006" cy="4728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6AA4013-8446-43BA-A637-B6AC7437D3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98" y="3249294"/>
            <a:ext cx="1266115" cy="57248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0B904D5-4CCE-4A86-A95F-C467CFA57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73" y="3273221"/>
            <a:ext cx="1494579" cy="466528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B623AD6-361D-4508-A2C1-DE38CA9CEC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89" y="4919286"/>
            <a:ext cx="1573020" cy="341237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24B0111B-B349-4F1B-8C28-9172FAFC45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8" y="4919286"/>
            <a:ext cx="1573020" cy="341237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7F3E159C-B520-4954-A61F-64F1A3B824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98" y="3307711"/>
            <a:ext cx="1684319" cy="395294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AC12FD5D-7F99-471F-BDFA-3F612AC06C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84" y="4830543"/>
            <a:ext cx="569925" cy="391793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13A4403C-AA82-451D-82D2-B3FC5FB4B5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1" y="4831339"/>
            <a:ext cx="1403661" cy="390199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15FB74A3-ABD1-4D62-9D23-5348FA1589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53" y="1363870"/>
            <a:ext cx="1573200" cy="1135543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AA294829-7749-4E4C-9136-8A8956A384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06" y="1417586"/>
            <a:ext cx="1332000" cy="1081827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4879E925-279E-4FF4-B6CE-FE61378562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86" y="1257331"/>
            <a:ext cx="1868400" cy="13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5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100525D-D81C-49CF-AAE4-769C2E8D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582" y="404373"/>
            <a:ext cx="313189" cy="3131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974C359-9E19-46B7-B054-9CC543D05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9" y="401583"/>
            <a:ext cx="1359015" cy="3159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4770B1-EB3E-428E-96A5-48A2706FC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9" y="6320678"/>
            <a:ext cx="10729519" cy="2185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667EA02-CD29-474E-9E50-408E89A40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73" y="1416502"/>
            <a:ext cx="1310400" cy="96667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308031D-8F52-478C-A4E7-09F4397E4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" y="2989859"/>
            <a:ext cx="1472400" cy="106167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882FC28-FBEC-47BC-8CF8-23284DDC43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99" y="3023411"/>
            <a:ext cx="1267200" cy="102812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271AB20-2072-445B-ABD1-35F8E9B2C7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52" y="3020339"/>
            <a:ext cx="1494000" cy="970038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32D8A7B-41B4-4F19-BCF0-0FC84A4CD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89" y="4579173"/>
            <a:ext cx="1573200" cy="1021462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95945EB-3E67-49B7-AEAE-A15D96701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8" y="4579173"/>
            <a:ext cx="1573200" cy="1020771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4CB3447D-8EC7-4E3D-A577-D9B2078A63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1" y="4570637"/>
            <a:ext cx="1404000" cy="911602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350FB6AB-8928-4A5C-93B5-D59E7A6234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09" y="4496477"/>
            <a:ext cx="568800" cy="1067474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74E8ED3E-1D89-4C80-9C0D-7D1AC99AEF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8" y="1363345"/>
            <a:ext cx="1573200" cy="1136068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D53D6B9C-1CD5-4809-87B9-59FEC28FDC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06" y="1416502"/>
            <a:ext cx="1332000" cy="1080700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9D563903-7A27-432D-ADB4-5B2D7CD197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93" y="1255928"/>
            <a:ext cx="1868400" cy="1345192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BF743283-17FE-41FB-ABA9-72C078A911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96" y="2959415"/>
            <a:ext cx="1706572" cy="1078131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A77C153D-9025-4361-A2EC-ED860C21C08E}"/>
              </a:ext>
            </a:extLst>
          </p:cNvPr>
          <p:cNvSpPr txBox="1"/>
          <p:nvPr/>
        </p:nvSpPr>
        <p:spPr>
          <a:xfrm>
            <a:off x="3421202" y="2277072"/>
            <a:ext cx="50978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600" b="1" dirty="0">
                <a:solidFill>
                  <a:srgbClr val="E84E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o" panose="02000000000000000000" pitchFamily="2" charset="-18"/>
                <a:cs typeface="Teko" panose="02000000000000000000" pitchFamily="2" charset="-18"/>
              </a:rPr>
              <a:t>6 MLD</a:t>
            </a:r>
          </a:p>
        </p:txBody>
      </p:sp>
    </p:spTree>
    <p:extLst>
      <p:ext uri="{BB962C8B-B14F-4D97-AF65-F5344CB8AC3E}">
        <p14:creationId xmlns:p14="http://schemas.microsoft.com/office/powerpoint/2010/main" val="339871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100525D-D81C-49CF-AAE4-769C2E8D3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582" y="404373"/>
            <a:ext cx="313189" cy="3131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974C359-9E19-46B7-B054-9CC543D05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9" y="401583"/>
            <a:ext cx="1359015" cy="3159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4770B1-EB3E-428E-96A5-48A2706F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9" y="6320678"/>
            <a:ext cx="10729519" cy="2185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667EA02-CD29-474E-9E50-408E89A40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73" y="1416502"/>
            <a:ext cx="1310400" cy="96667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308031D-8F52-478C-A4E7-09F4397E4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" y="2989859"/>
            <a:ext cx="1472400" cy="106167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882FC28-FBEC-47BC-8CF8-23284DDC4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99" y="3023411"/>
            <a:ext cx="1267200" cy="102812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271AB20-2072-445B-ABD1-35F8E9B2C7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52" y="3020339"/>
            <a:ext cx="1494000" cy="970038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32D8A7B-41B4-4F19-BCF0-0FC84A4CDF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89" y="4579173"/>
            <a:ext cx="1573200" cy="1021462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95945EB-3E67-49B7-AEAE-A15D967019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8" y="4579173"/>
            <a:ext cx="1573200" cy="1020771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4CB3447D-8EC7-4E3D-A577-D9B2078A63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1" y="4570637"/>
            <a:ext cx="1404000" cy="911602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350FB6AB-8928-4A5C-93B5-D59E7A6234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09" y="4496477"/>
            <a:ext cx="568800" cy="1067474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74E8ED3E-1D89-4C80-9C0D-7D1AC99AEF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8" y="1363345"/>
            <a:ext cx="1573200" cy="1136068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D53D6B9C-1CD5-4809-87B9-59FEC28FDC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06" y="1416502"/>
            <a:ext cx="1332000" cy="1080700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9D563903-7A27-432D-ADB4-5B2D7CD197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93" y="1255928"/>
            <a:ext cx="1868400" cy="1345192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BF743283-17FE-41FB-ABA9-72C078A911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96" y="2959415"/>
            <a:ext cx="1706572" cy="1078131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A77C153D-9025-4361-A2EC-ED860C21C08E}"/>
              </a:ext>
            </a:extLst>
          </p:cNvPr>
          <p:cNvSpPr txBox="1"/>
          <p:nvPr/>
        </p:nvSpPr>
        <p:spPr>
          <a:xfrm>
            <a:off x="1994531" y="2277072"/>
            <a:ext cx="795121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600" b="1" dirty="0">
                <a:solidFill>
                  <a:srgbClr val="E84E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o" panose="02000000000000000000" pitchFamily="2" charset="-18"/>
                <a:cs typeface="Teko" panose="02000000000000000000" pitchFamily="2" charset="-18"/>
              </a:rPr>
              <a:t>1 200 LIDÍ</a:t>
            </a:r>
          </a:p>
        </p:txBody>
      </p:sp>
    </p:spTree>
    <p:extLst>
      <p:ext uri="{BB962C8B-B14F-4D97-AF65-F5344CB8AC3E}">
        <p14:creationId xmlns:p14="http://schemas.microsoft.com/office/powerpoint/2010/main" val="163924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100525D-D81C-49CF-AAE4-769C2E8D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582" y="404373"/>
            <a:ext cx="313189" cy="3131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974C359-9E19-46B7-B054-9CC543D05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9" y="401583"/>
            <a:ext cx="1359015" cy="3159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4770B1-EB3E-428E-96A5-48A2706FC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9" y="6320678"/>
            <a:ext cx="10729519" cy="2185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667EA02-CD29-474E-9E50-408E89A40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73" y="1416502"/>
            <a:ext cx="1310400" cy="96667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308031D-8F52-478C-A4E7-09F4397E4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" y="2989859"/>
            <a:ext cx="1472400" cy="106167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882FC28-FBEC-47BC-8CF8-23284DDC43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99" y="3023411"/>
            <a:ext cx="1267200" cy="102812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271AB20-2072-445B-ABD1-35F8E9B2C7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52" y="3020339"/>
            <a:ext cx="1494000" cy="970038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32D8A7B-41B4-4F19-BCF0-0FC84A4CD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89" y="4579173"/>
            <a:ext cx="1573200" cy="1021462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95945EB-3E67-49B7-AEAE-A15D96701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8" y="4579173"/>
            <a:ext cx="1573200" cy="1020771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4CB3447D-8EC7-4E3D-A577-D9B2078A63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1" y="4570637"/>
            <a:ext cx="1404000" cy="911602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350FB6AB-8928-4A5C-93B5-D59E7A6234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09" y="4496477"/>
            <a:ext cx="568800" cy="1067474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74E8ED3E-1D89-4C80-9C0D-7D1AC99AEF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8" y="1363345"/>
            <a:ext cx="1573200" cy="1136068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D53D6B9C-1CD5-4809-87B9-59FEC28FDC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06" y="1416502"/>
            <a:ext cx="1332000" cy="1080700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9D563903-7A27-432D-ADB4-5B2D7CD197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93" y="1255928"/>
            <a:ext cx="1868400" cy="1345192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BF743283-17FE-41FB-ABA9-72C078A911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96" y="2959415"/>
            <a:ext cx="1706572" cy="107813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C5BF13D3-4C57-2741-A54E-045A42AB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C21063-F0CF-7F4C-8E40-85585300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83" y="2258850"/>
            <a:ext cx="10515599" cy="3204275"/>
          </a:xfrm>
        </p:spPr>
        <p:txBody>
          <a:bodyPr>
            <a:noAutofit/>
          </a:bodyPr>
          <a:lstStyle/>
          <a:p>
            <a:r>
              <a:rPr lang="cs-CZ" sz="7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VRT x KONVENČNÍ TRATĚ</a:t>
            </a:r>
          </a:p>
          <a:p>
            <a:pPr lvl="1"/>
            <a:r>
              <a:rPr lang="cs-CZ" sz="7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INVESTICE</a:t>
            </a:r>
          </a:p>
          <a:p>
            <a:pPr lvl="1"/>
            <a:r>
              <a:rPr lang="cs-CZ" sz="7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PROVOZUSCHOPNOST</a:t>
            </a:r>
          </a:p>
        </p:txBody>
      </p:sp>
    </p:spTree>
    <p:extLst>
      <p:ext uri="{BB962C8B-B14F-4D97-AF65-F5344CB8AC3E}">
        <p14:creationId xmlns:p14="http://schemas.microsoft.com/office/powerpoint/2010/main" val="314338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100525D-D81C-49CF-AAE4-769C2E8D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582" y="404373"/>
            <a:ext cx="313189" cy="3131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974C359-9E19-46B7-B054-9CC543D05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9" y="401583"/>
            <a:ext cx="1359015" cy="3159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4770B1-EB3E-428E-96A5-48A2706FC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9" y="6320678"/>
            <a:ext cx="10729519" cy="2185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667EA02-CD29-474E-9E50-408E89A40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73" y="1416502"/>
            <a:ext cx="1310400" cy="96667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308031D-8F52-478C-A4E7-09F4397E4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" y="2989859"/>
            <a:ext cx="1472400" cy="106167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882FC28-FBEC-47BC-8CF8-23284DDC43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99" y="3023411"/>
            <a:ext cx="1267200" cy="102812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271AB20-2072-445B-ABD1-35F8E9B2C7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52" y="3020339"/>
            <a:ext cx="1494000" cy="970038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32D8A7B-41B4-4F19-BCF0-0FC84A4CD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89" y="4579173"/>
            <a:ext cx="1573200" cy="1021462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95945EB-3E67-49B7-AEAE-A15D96701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8" y="4579173"/>
            <a:ext cx="1573200" cy="1020771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4CB3447D-8EC7-4E3D-A577-D9B2078A63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1" y="4570637"/>
            <a:ext cx="1404000" cy="911602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350FB6AB-8928-4A5C-93B5-D59E7A6234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09" y="4496477"/>
            <a:ext cx="568800" cy="1067474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74E8ED3E-1D89-4C80-9C0D-7D1AC99AEF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8" y="1363345"/>
            <a:ext cx="1573200" cy="1136068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D53D6B9C-1CD5-4809-87B9-59FEC28FDC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06" y="1416502"/>
            <a:ext cx="1332000" cy="1080700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9D563903-7A27-432D-ADB4-5B2D7CD197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93" y="1255928"/>
            <a:ext cx="1868400" cy="1345192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BF743283-17FE-41FB-ABA9-72C078A911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96" y="2959415"/>
            <a:ext cx="1706572" cy="107813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C5BF13D3-4C57-2741-A54E-045A42AB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C21063-F0CF-7F4C-8E40-85585300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83" y="2258850"/>
            <a:ext cx="10515599" cy="3204275"/>
          </a:xfrm>
        </p:spPr>
        <p:txBody>
          <a:bodyPr>
            <a:noAutofit/>
          </a:bodyPr>
          <a:lstStyle/>
          <a:p>
            <a:r>
              <a:rPr lang="cs-CZ" sz="7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NOVÉ TECHNOLOGIE</a:t>
            </a:r>
          </a:p>
          <a:p>
            <a:pPr lvl="1"/>
            <a:r>
              <a:rPr lang="cs-CZ" sz="7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EFEKTIVITA</a:t>
            </a:r>
          </a:p>
          <a:p>
            <a:pPr lvl="1"/>
            <a:r>
              <a:rPr lang="cs-CZ" sz="7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STRATEGIE </a:t>
            </a:r>
          </a:p>
        </p:txBody>
      </p:sp>
    </p:spTree>
    <p:extLst>
      <p:ext uri="{BB962C8B-B14F-4D97-AF65-F5344CB8AC3E}">
        <p14:creationId xmlns:p14="http://schemas.microsoft.com/office/powerpoint/2010/main" val="199443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100525D-D81C-49CF-AAE4-769C2E8D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582" y="404373"/>
            <a:ext cx="313189" cy="3131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974C359-9E19-46B7-B054-9CC543D05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9" y="401583"/>
            <a:ext cx="1359015" cy="31597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4770B1-EB3E-428E-96A5-48A2706FC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9" y="6320678"/>
            <a:ext cx="10729519" cy="2185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667EA02-CD29-474E-9E50-408E89A40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73" y="1416502"/>
            <a:ext cx="1310400" cy="96667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308031D-8F52-478C-A4E7-09F4397E4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8" y="2989859"/>
            <a:ext cx="1472400" cy="106167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882FC28-FBEC-47BC-8CF8-23284DDC43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99" y="3023411"/>
            <a:ext cx="1267200" cy="102812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7271AB20-2072-445B-ABD1-35F8E9B2C7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52" y="3020339"/>
            <a:ext cx="1494000" cy="970038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32D8A7B-41B4-4F19-BCF0-0FC84A4CD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89" y="4579173"/>
            <a:ext cx="1573200" cy="1021462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95945EB-3E67-49B7-AEAE-A15D96701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8" y="4579173"/>
            <a:ext cx="1573200" cy="1020771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4CB3447D-8EC7-4E3D-A577-D9B2078A63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1" y="4570637"/>
            <a:ext cx="1404000" cy="911602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350FB6AB-8928-4A5C-93B5-D59E7A6234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09" y="4496477"/>
            <a:ext cx="568800" cy="1067474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74E8ED3E-1D89-4C80-9C0D-7D1AC99AEF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8" y="1363345"/>
            <a:ext cx="1573200" cy="1136068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D53D6B9C-1CD5-4809-87B9-59FEC28FDC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06" y="1416502"/>
            <a:ext cx="1332000" cy="1080700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9D563903-7A27-432D-ADB4-5B2D7CD197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93" y="1255928"/>
            <a:ext cx="1868400" cy="1345192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BF743283-17FE-41FB-ABA9-72C078A911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96" y="2959415"/>
            <a:ext cx="1706572" cy="107813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C5BF13D3-4C57-2741-A54E-045A42AB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C21063-F0CF-7F4C-8E40-85585300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83" y="2258850"/>
            <a:ext cx="10515599" cy="3204275"/>
          </a:xfrm>
        </p:spPr>
        <p:txBody>
          <a:bodyPr>
            <a:noAutofit/>
          </a:bodyPr>
          <a:lstStyle/>
          <a:p>
            <a:r>
              <a:rPr lang="cs-CZ" sz="7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NÁKLADY PROJEKTŮ</a:t>
            </a:r>
          </a:p>
          <a:p>
            <a:pPr lvl="1"/>
            <a:r>
              <a:rPr lang="cs-CZ" sz="7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PLÁNOVÁNÍ VÝSTAVBY</a:t>
            </a:r>
          </a:p>
          <a:p>
            <a:pPr lvl="1"/>
            <a:r>
              <a:rPr lang="cs-CZ" sz="72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CENU URČUJE TRH</a:t>
            </a:r>
          </a:p>
        </p:txBody>
      </p:sp>
    </p:spTree>
    <p:extLst>
      <p:ext uri="{BB962C8B-B14F-4D97-AF65-F5344CB8AC3E}">
        <p14:creationId xmlns:p14="http://schemas.microsoft.com/office/powerpoint/2010/main" val="28378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580519E-8906-4028-8D82-141C263CB5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906B22-CDE3-49B6-A33D-7A29BDD6B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23" y="0"/>
            <a:ext cx="9620549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3AEAC5-AE45-477C-984B-93EB078D6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9" y="6320678"/>
            <a:ext cx="10729519" cy="2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287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64FE49EA983347BC7C3FA7254FCFE8" ma:contentTypeVersion="13" ma:contentTypeDescription="Vytvoří nový dokument" ma:contentTypeScope="" ma:versionID="dfd0df4a5d7b52bf0b9062e761f915dd">
  <xsd:schema xmlns:xsd="http://www.w3.org/2001/XMLSchema" xmlns:xs="http://www.w3.org/2001/XMLSchema" xmlns:p="http://schemas.microsoft.com/office/2006/metadata/properties" xmlns:ns2="a4add95d-39ba-4e9e-ad16-6bcdeabd52aa" xmlns:ns3="28157356-507e-468c-95e5-14d7b67a9df3" targetNamespace="http://schemas.microsoft.com/office/2006/metadata/properties" ma:root="true" ma:fieldsID="7b73b5a1b7e2e7426f5e254764459eb0" ns2:_="" ns3:_="">
    <xsd:import namespace="a4add95d-39ba-4e9e-ad16-6bcdeabd52aa"/>
    <xsd:import namespace="28157356-507e-468c-95e5-14d7b67a9d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dd95d-39ba-4e9e-ad16-6bcdeabd5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57356-507e-468c-95e5-14d7b67a9d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A6CD96-B945-4622-87FB-AF010F7807F2}"/>
</file>

<file path=customXml/itemProps2.xml><?xml version="1.0" encoding="utf-8"?>
<ds:datastoreItem xmlns:ds="http://schemas.openxmlformats.org/officeDocument/2006/customXml" ds:itemID="{0A02B0C5-5634-4C56-8BB0-BC583C3E9E51}"/>
</file>

<file path=customXml/itemProps3.xml><?xml version="1.0" encoding="utf-8"?>
<ds:datastoreItem xmlns:ds="http://schemas.openxmlformats.org/officeDocument/2006/customXml" ds:itemID="{1DB7430D-76AC-4F15-9D7D-5990FB6C4A34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</Words>
  <Application>Microsoft Office PowerPoint</Application>
  <PresentationFormat>Širokoúhlá obrazovka</PresentationFormat>
  <Paragraphs>2</Paragraphs>
  <Slides>8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Ráb Matěj</dc:creator>
  <cp:lastModifiedBy>Havelka Martin</cp:lastModifiedBy>
  <cp:revision>6</cp:revision>
  <dcterms:created xsi:type="dcterms:W3CDTF">2021-09-14T09:26:07Z</dcterms:created>
  <dcterms:modified xsi:type="dcterms:W3CDTF">2021-09-15T17:07:44Z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0x0101007264FE49EA983347BC7C3FA7254FCFE8</vt:lpwstr>
  </property>
</Properties>
</file>