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13"/>
  </p:notesMasterIdLst>
  <p:sldIdLst>
    <p:sldId id="660" r:id="rId5"/>
    <p:sldId id="657" r:id="rId6"/>
    <p:sldId id="663" r:id="rId7"/>
    <p:sldId id="664" r:id="rId8"/>
    <p:sldId id="662" r:id="rId9"/>
    <p:sldId id="651" r:id="rId10"/>
    <p:sldId id="665" r:id="rId11"/>
    <p:sldId id="661" r:id="rId12"/>
  </p:sldIdLst>
  <p:sldSz cx="12192000" cy="6858000"/>
  <p:notesSz cx="6858000" cy="9144000"/>
  <p:defaultTextStyle>
    <a:defPPr>
      <a:defRPr lang="cs-CZ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orient="horz" pos="364" userDrawn="1">
          <p15:clr>
            <a:srgbClr val="A4A3A4"/>
          </p15:clr>
        </p15:guide>
        <p15:guide id="3" orient="horz" pos="5500" userDrawn="1">
          <p15:clr>
            <a:srgbClr val="A4A3A4"/>
          </p15:clr>
        </p15:guide>
        <p15:guide id="5" orient="horz" pos="5096" userDrawn="1">
          <p15:clr>
            <a:srgbClr val="A4A3A4"/>
          </p15:clr>
        </p15:guide>
        <p15:guide id="6" orient="horz" pos="1268" userDrawn="1">
          <p15:clr>
            <a:srgbClr val="A4A3A4"/>
          </p15:clr>
        </p15:guide>
        <p15:guide id="7" pos="3840" userDrawn="1">
          <p15:clr>
            <a:srgbClr val="A4A3A4"/>
          </p15:clr>
        </p15:guide>
        <p15:guide id="8" pos="417" userDrawn="1">
          <p15:clr>
            <a:srgbClr val="A4A3A4"/>
          </p15:clr>
        </p15:guide>
        <p15:guide id="9" pos="7268" userDrawn="1">
          <p15:clr>
            <a:srgbClr val="A4A3A4"/>
          </p15:clr>
        </p15:guide>
        <p15:guide id="10" pos="2732" userDrawn="1">
          <p15:clr>
            <a:srgbClr val="A4A3A4"/>
          </p15:clr>
        </p15:guide>
        <p15:guide id="11" pos="4948" userDrawn="1">
          <p15:clr>
            <a:srgbClr val="A4A3A4"/>
          </p15:clr>
        </p15:guide>
        <p15:guide id="12" pos="5152" userDrawn="1">
          <p15:clr>
            <a:srgbClr val="A4A3A4"/>
          </p15:clr>
        </p15:guide>
        <p15:guide id="13" pos="3735" userDrawn="1">
          <p15:clr>
            <a:srgbClr val="A4A3A4"/>
          </p15:clr>
        </p15:guide>
        <p15:guide id="14" pos="3945" userDrawn="1">
          <p15:clr>
            <a:srgbClr val="A4A3A4"/>
          </p15:clr>
        </p15:guide>
        <p15:guide id="15" pos="2528" userDrawn="1">
          <p15:clr>
            <a:srgbClr val="A4A3A4"/>
          </p15:clr>
        </p15:guide>
        <p15:guide id="16" orient="horz" pos="4592" userDrawn="1">
          <p15:clr>
            <a:srgbClr val="A4A3A4"/>
          </p15:clr>
        </p15:guide>
        <p15:guide id="17" orient="horz" pos="2160" userDrawn="1">
          <p15:clr>
            <a:srgbClr val="A4A3A4"/>
          </p15:clr>
        </p15:guide>
        <p15:guide id="18" orient="horz" pos="273" userDrawn="1">
          <p15:clr>
            <a:srgbClr val="A4A3A4"/>
          </p15:clr>
        </p15:guide>
        <p15:guide id="19" orient="horz" pos="4125" userDrawn="1">
          <p15:clr>
            <a:srgbClr val="A4A3A4"/>
          </p15:clr>
        </p15:guide>
        <p15:guide id="20" orient="horz" pos="3823" userDrawn="1">
          <p15:clr>
            <a:srgbClr val="A4A3A4"/>
          </p15:clr>
        </p15:guide>
        <p15:guide id="21" orient="horz" pos="951" userDrawn="1">
          <p15:clr>
            <a:srgbClr val="A4A3A4"/>
          </p15:clr>
        </p15:guide>
        <p15:guide id="22" orient="horz" pos="344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DBBB7F"/>
    <a:srgbClr val="20C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82C228D-DB82-498E-97C7-A9C4409E5F8C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82C228D-DB82-498E-97C7-A9C4409E5F8C}" styleName="SZDC Tab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7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7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381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solidFill>
            <a:schemeClr val="accent3">
              <a:alpha val="20000"/>
            </a:schemeClr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295" autoAdjust="0"/>
    <p:restoredTop sz="91259" autoAdjust="0"/>
  </p:normalViewPr>
  <p:slideViewPr>
    <p:cSldViewPr snapToGrid="0">
      <p:cViewPr varScale="1">
        <p:scale>
          <a:sx n="149" d="100"/>
          <a:sy n="149" d="100"/>
        </p:scale>
        <p:origin x="258" y="120"/>
      </p:cViewPr>
      <p:guideLst>
        <p:guide orient="horz" pos="2880"/>
        <p:guide orient="horz" pos="364"/>
        <p:guide orient="horz" pos="5500"/>
        <p:guide orient="horz" pos="5096"/>
        <p:guide orient="horz" pos="1268"/>
        <p:guide pos="3840"/>
        <p:guide pos="417"/>
        <p:guide pos="7268"/>
        <p:guide pos="2732"/>
        <p:guide pos="4948"/>
        <p:guide pos="5152"/>
        <p:guide pos="3735"/>
        <p:guide pos="3945"/>
        <p:guide pos="2528"/>
        <p:guide orient="horz" pos="4592"/>
        <p:guide orient="horz" pos="2160"/>
        <p:guide orient="horz" pos="273"/>
        <p:guide orient="horz" pos="4125"/>
        <p:guide orient="horz" pos="3823"/>
        <p:guide orient="horz" pos="951"/>
        <p:guide orient="horz" pos="3444"/>
      </p:guideLst>
    </p:cSldViewPr>
  </p:slideViewPr>
  <p:outlineViewPr>
    <p:cViewPr>
      <p:scale>
        <a:sx n="33" d="100"/>
        <a:sy n="33" d="100"/>
      </p:scale>
      <p:origin x="0" y="61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126000" cy="126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48D279-CB39-4E49-B4C4-534702CDECCA}" type="datetimeFigureOut">
              <a:rPr lang="cs-CZ" smtClean="0"/>
              <a:pPr/>
              <a:t>14.09.2021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E2BAC-C39F-4556-A179-5451CF6BF04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6254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5734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24475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10518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9398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40102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35971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5154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662525" y="5359351"/>
            <a:ext cx="10875433" cy="216000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72000" rIns="96000" bIns="96000" rtlCol="0" anchor="t" anchorCtr="0"/>
          <a:lstStyle/>
          <a:p>
            <a:pPr algn="l"/>
            <a:endParaRPr lang="cs-CZ" sz="20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0" y="5467349"/>
            <a:ext cx="12192000" cy="1390651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72000" rIns="96000" bIns="96000" rtlCol="0" anchor="t" anchorCtr="0"/>
          <a:lstStyle/>
          <a:p>
            <a:pPr algn="l"/>
            <a:endParaRPr lang="cs-CZ" sz="200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2523" y="4059080"/>
            <a:ext cx="10875433" cy="1134144"/>
          </a:xfrm>
        </p:spPr>
        <p:txBody>
          <a:bodyPr anchor="b" anchorCtr="0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endParaRPr lang="cs-CZ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2523" y="3429000"/>
            <a:ext cx="10875433" cy="378048"/>
          </a:xfrm>
        </p:spPr>
        <p:txBody>
          <a:bodyPr anchor="b" anchorCtr="0"/>
          <a:lstStyle>
            <a:lvl1pPr marL="335992" indent="-335992" algn="l">
              <a:buClrTx/>
              <a:buFont typeface="Verdana" pitchFamily="34" charset="0"/>
              <a:buChar char="—"/>
              <a:defRPr sz="2000" b="1">
                <a:solidFill>
                  <a:schemeClr val="accent3"/>
                </a:solidFill>
              </a:defRPr>
            </a:lvl1pPr>
            <a:lvl2pPr marL="671983" indent="-335992" algn="l">
              <a:buClrTx/>
              <a:buFont typeface="Verdana" pitchFamily="34" charset="0"/>
              <a:buChar char="—"/>
              <a:defRPr sz="2000">
                <a:solidFill>
                  <a:schemeClr val="accent3"/>
                </a:solidFill>
              </a:defRPr>
            </a:lvl2pPr>
            <a:lvl3pPr marL="1007975" indent="-287993" algn="l">
              <a:buClrTx/>
              <a:buFont typeface="Verdana" pitchFamily="34" charset="0"/>
              <a:buChar char="—"/>
              <a:defRPr sz="1467">
                <a:solidFill>
                  <a:schemeClr val="accent3"/>
                </a:solidFill>
              </a:defRPr>
            </a:lvl3pPr>
            <a:lvl4pPr marL="1295968" indent="-287993" algn="l">
              <a:buClrTx/>
              <a:buFont typeface="Verdana" pitchFamily="34" charset="0"/>
              <a:buChar char="—"/>
              <a:defRPr sz="1467">
                <a:solidFill>
                  <a:schemeClr val="accent3"/>
                </a:solidFill>
              </a:defRPr>
            </a:lvl4pPr>
            <a:lvl5pPr marL="1583960" indent="-287993" algn="l">
              <a:buClrTx/>
              <a:buFont typeface="Verdana" pitchFamily="34" charset="0"/>
              <a:buChar char="—"/>
              <a:defRPr sz="1467">
                <a:solidFill>
                  <a:schemeClr val="accent3"/>
                </a:solidFill>
              </a:defRPr>
            </a:lvl5pPr>
            <a:lvl6pPr marL="1871953" indent="-287993" algn="l">
              <a:buClrTx/>
              <a:buFont typeface="Verdana" pitchFamily="34" charset="0"/>
              <a:buChar char="—"/>
              <a:defRPr sz="1467">
                <a:solidFill>
                  <a:schemeClr val="accent3"/>
                </a:solidFill>
              </a:defRPr>
            </a:lvl6pPr>
            <a:lvl7pPr marL="2159946" indent="-287993" algn="l">
              <a:buClrTx/>
              <a:buFont typeface="Verdana" pitchFamily="34" charset="0"/>
              <a:buChar char="—"/>
              <a:defRPr sz="1467">
                <a:solidFill>
                  <a:schemeClr val="accent3"/>
                </a:solidFill>
              </a:defRPr>
            </a:lvl7pPr>
            <a:lvl8pPr marL="2447939" indent="-287993" algn="l">
              <a:buClrTx/>
              <a:buFont typeface="Verdana" pitchFamily="34" charset="0"/>
              <a:buChar char="—"/>
              <a:defRPr sz="1467">
                <a:solidFill>
                  <a:schemeClr val="accent3"/>
                </a:solidFill>
              </a:defRPr>
            </a:lvl8pPr>
            <a:lvl9pPr marL="2735932" indent="-287993" algn="l">
              <a:buClrTx/>
              <a:buFont typeface="Verdana" pitchFamily="34" charset="0"/>
              <a:buChar char="—"/>
              <a:defRPr sz="1467">
                <a:solidFill>
                  <a:schemeClr val="accent3"/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cs-CZ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62525" y="6327371"/>
            <a:ext cx="10875433" cy="221071"/>
          </a:xfrm>
        </p:spPr>
        <p:txBody>
          <a:bodyPr anchor="b" anchorCtr="0"/>
          <a:lstStyle>
            <a:lvl1pPr marL="287993" indent="-287993">
              <a:buClrTx/>
              <a:defRPr sz="1467" b="1">
                <a:solidFill>
                  <a:schemeClr val="tx1"/>
                </a:solidFill>
              </a:defRPr>
            </a:lvl1pPr>
            <a:lvl2pPr marL="575986" indent="-287993">
              <a:buClrTx/>
              <a:defRPr sz="1467" b="0">
                <a:solidFill>
                  <a:schemeClr val="tx1"/>
                </a:solidFill>
              </a:defRPr>
            </a:lvl2pPr>
            <a:lvl3pPr marL="863978" indent="-287993">
              <a:buClrTx/>
              <a:defRPr sz="1467" b="0">
                <a:solidFill>
                  <a:schemeClr val="tx1"/>
                </a:solidFill>
              </a:defRPr>
            </a:lvl3pPr>
            <a:lvl4pPr marL="1199970" indent="-287993">
              <a:buClrTx/>
              <a:defRPr sz="1467" b="0">
                <a:solidFill>
                  <a:schemeClr val="tx1"/>
                </a:solidFill>
              </a:defRPr>
            </a:lvl4pPr>
            <a:lvl5pPr marL="1535962" indent="-287993">
              <a:buClrTx/>
              <a:defRPr sz="1467" b="0">
                <a:solidFill>
                  <a:schemeClr val="tx1"/>
                </a:solidFill>
              </a:defRPr>
            </a:lvl5pPr>
            <a:lvl6pPr marL="1823954" indent="-287993">
              <a:buClrTx/>
              <a:defRPr sz="1467" b="0">
                <a:solidFill>
                  <a:schemeClr val="tx1"/>
                </a:solidFill>
              </a:defRPr>
            </a:lvl6pPr>
            <a:lvl7pPr marL="2111947" indent="-287993">
              <a:buClrTx/>
              <a:defRPr sz="1467" b="0">
                <a:solidFill>
                  <a:schemeClr val="tx1"/>
                </a:solidFill>
              </a:defRPr>
            </a:lvl7pPr>
            <a:lvl8pPr marL="2399940" indent="-287993">
              <a:buClrTx/>
              <a:defRPr sz="1467" b="0">
                <a:solidFill>
                  <a:schemeClr val="tx1"/>
                </a:solidFill>
              </a:defRPr>
            </a:lvl8pPr>
            <a:lvl9pPr marL="2687933" indent="-287993">
              <a:buClrTx/>
              <a:defRPr sz="1467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662525" y="5571272"/>
            <a:ext cx="10875433" cy="496152"/>
          </a:xfrm>
        </p:spPr>
        <p:txBody>
          <a:bodyPr anchor="t" anchorCtr="0"/>
          <a:lstStyle>
            <a:lvl1pPr marL="335992" indent="-335992">
              <a:buClrTx/>
              <a:defRPr sz="2000" b="0">
                <a:solidFill>
                  <a:schemeClr val="tx1"/>
                </a:solidFill>
              </a:defRPr>
            </a:lvl1pPr>
            <a:lvl2pPr marL="623984" indent="-287993">
              <a:buClrTx/>
              <a:defRPr sz="1467" b="0">
                <a:solidFill>
                  <a:schemeClr val="tx1"/>
                </a:solidFill>
              </a:defRPr>
            </a:lvl2pPr>
            <a:lvl3pPr marL="911977" indent="-287993">
              <a:buClrTx/>
              <a:defRPr sz="1467" b="0">
                <a:solidFill>
                  <a:schemeClr val="tx1"/>
                </a:solidFill>
              </a:defRPr>
            </a:lvl3pPr>
            <a:lvl4pPr marL="1247969" indent="-287993">
              <a:buClrTx/>
              <a:defRPr sz="1467" b="0">
                <a:solidFill>
                  <a:schemeClr val="tx1"/>
                </a:solidFill>
              </a:defRPr>
            </a:lvl4pPr>
            <a:lvl5pPr marL="1583960" indent="-287993">
              <a:buClrTx/>
              <a:defRPr sz="1467" b="0">
                <a:solidFill>
                  <a:schemeClr val="tx1"/>
                </a:solidFill>
              </a:defRPr>
            </a:lvl5pPr>
            <a:lvl6pPr marL="1871953" indent="-287993">
              <a:buClrTx/>
              <a:defRPr sz="1467" b="0">
                <a:solidFill>
                  <a:schemeClr val="tx1"/>
                </a:solidFill>
              </a:defRPr>
            </a:lvl6pPr>
            <a:lvl7pPr marL="2159946" indent="-287993">
              <a:buClrTx/>
              <a:defRPr sz="1467" b="0">
                <a:solidFill>
                  <a:schemeClr val="tx1"/>
                </a:solidFill>
              </a:defRPr>
            </a:lvl7pPr>
            <a:lvl8pPr marL="2447939" indent="-287993">
              <a:buClrTx/>
              <a:defRPr sz="1467" b="0">
                <a:solidFill>
                  <a:schemeClr val="tx1"/>
                </a:solidFill>
              </a:defRPr>
            </a:lvl8pPr>
            <a:lvl9pPr marL="2735932" indent="-287993">
              <a:buClrTx/>
              <a:defRPr sz="1467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D484C998-8052-416B-AE91-0AB37A28D1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401" y="576000"/>
            <a:ext cx="2284897" cy="847584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- Print (Eco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662525" y="5359351"/>
            <a:ext cx="10875433" cy="216000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72000" rIns="96000" bIns="96000" rtlCol="0" anchor="t" anchorCtr="0"/>
          <a:lstStyle/>
          <a:p>
            <a:pPr algn="l"/>
            <a:endParaRPr lang="cs-CZ" sz="20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0" y="5467349"/>
            <a:ext cx="12192000" cy="1390651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72000" rIns="96000" bIns="96000" rtlCol="0" anchor="t" anchorCtr="0"/>
          <a:lstStyle/>
          <a:p>
            <a:pPr algn="l"/>
            <a:endParaRPr lang="cs-CZ" sz="2000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23915" y="1509712"/>
            <a:ext cx="6114035" cy="1919288"/>
          </a:xfrm>
        </p:spPr>
        <p:txBody>
          <a:bodyPr anchor="t" anchorCtr="0"/>
          <a:lstStyle>
            <a:lvl1pPr marL="335992" indent="-335992" algn="r">
              <a:buClrTx/>
              <a:buFont typeface="Verdana" pitchFamily="34" charset="0"/>
              <a:buChar char="—"/>
              <a:defRPr sz="2000" b="1">
                <a:solidFill>
                  <a:schemeClr val="bg1"/>
                </a:solidFill>
              </a:defRPr>
            </a:lvl1pPr>
            <a:lvl2pPr marL="671983" indent="-335992" algn="r">
              <a:buClrTx/>
              <a:buFont typeface="Verdana" pitchFamily="34" charset="0"/>
              <a:buChar char="—"/>
              <a:defRPr sz="2000" b="0">
                <a:solidFill>
                  <a:schemeClr val="bg1"/>
                </a:solidFill>
              </a:defRPr>
            </a:lvl2pPr>
            <a:lvl3pPr marL="1007975" indent="-287993" algn="r">
              <a:buClrTx/>
              <a:buFont typeface="Verdana" pitchFamily="34" charset="0"/>
              <a:buChar char="—"/>
              <a:defRPr sz="1467">
                <a:solidFill>
                  <a:schemeClr val="bg1"/>
                </a:solidFill>
              </a:defRPr>
            </a:lvl3pPr>
            <a:lvl4pPr marL="1295968" indent="-287993" algn="r">
              <a:buClrTx/>
              <a:buFont typeface="Verdana" pitchFamily="34" charset="0"/>
              <a:buChar char="—"/>
              <a:defRPr sz="1467">
                <a:solidFill>
                  <a:schemeClr val="bg1"/>
                </a:solidFill>
              </a:defRPr>
            </a:lvl4pPr>
            <a:lvl5pPr marL="1583960" indent="-287993" algn="r">
              <a:buClrTx/>
              <a:buFont typeface="Verdana" pitchFamily="34" charset="0"/>
              <a:buChar char="—"/>
              <a:defRPr sz="1467">
                <a:solidFill>
                  <a:schemeClr val="bg1"/>
                </a:solidFill>
              </a:defRPr>
            </a:lvl5pPr>
            <a:lvl6pPr marL="1871953" indent="-287993" algn="r">
              <a:buClrTx/>
              <a:buFont typeface="Verdana" pitchFamily="34" charset="0"/>
              <a:buChar char="—"/>
              <a:defRPr sz="1467">
                <a:solidFill>
                  <a:schemeClr val="bg1"/>
                </a:solidFill>
              </a:defRPr>
            </a:lvl6pPr>
            <a:lvl7pPr marL="2159946" indent="-287993" algn="r">
              <a:buClrTx/>
              <a:buFont typeface="Verdana" pitchFamily="34" charset="0"/>
              <a:buChar char="—"/>
              <a:defRPr sz="1467">
                <a:solidFill>
                  <a:schemeClr val="bg1"/>
                </a:solidFill>
              </a:defRPr>
            </a:lvl7pPr>
            <a:lvl8pPr marL="2447939" indent="-287993" algn="r">
              <a:buClrTx/>
              <a:buFont typeface="Verdana" pitchFamily="34" charset="0"/>
              <a:buChar char="—"/>
              <a:defRPr sz="1467">
                <a:solidFill>
                  <a:schemeClr val="bg1"/>
                </a:solidFill>
              </a:defRPr>
            </a:lvl8pPr>
            <a:lvl9pPr marL="2735932" indent="-287993" algn="r">
              <a:buClrTx/>
              <a:buFont typeface="Verdana" pitchFamily="34" charset="0"/>
              <a:buChar char="—"/>
              <a:defRPr sz="1467">
                <a:solidFill>
                  <a:schemeClr val="bg1"/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cs-CZ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62525" y="6327371"/>
            <a:ext cx="10875433" cy="221071"/>
          </a:xfrm>
        </p:spPr>
        <p:txBody>
          <a:bodyPr anchor="b" anchorCtr="0"/>
          <a:lstStyle>
            <a:lvl1pPr marL="287993" indent="-287993">
              <a:buClrTx/>
              <a:defRPr sz="1467" b="1">
                <a:solidFill>
                  <a:schemeClr val="tx1"/>
                </a:solidFill>
              </a:defRPr>
            </a:lvl1pPr>
            <a:lvl2pPr marL="575986" indent="-287993">
              <a:buClrTx/>
              <a:defRPr sz="1467" b="0">
                <a:solidFill>
                  <a:schemeClr val="tx1"/>
                </a:solidFill>
              </a:defRPr>
            </a:lvl2pPr>
            <a:lvl3pPr marL="863978" indent="-287993">
              <a:buClrTx/>
              <a:defRPr sz="1467" b="0">
                <a:solidFill>
                  <a:schemeClr val="tx1"/>
                </a:solidFill>
              </a:defRPr>
            </a:lvl3pPr>
            <a:lvl4pPr marL="1199970" indent="-287993">
              <a:buClrTx/>
              <a:defRPr sz="1467" b="0">
                <a:solidFill>
                  <a:schemeClr val="tx1"/>
                </a:solidFill>
              </a:defRPr>
            </a:lvl4pPr>
            <a:lvl5pPr marL="1535962" indent="-287993">
              <a:buClrTx/>
              <a:defRPr sz="1467" b="0">
                <a:solidFill>
                  <a:schemeClr val="tx1"/>
                </a:solidFill>
              </a:defRPr>
            </a:lvl5pPr>
            <a:lvl6pPr marL="1823954" indent="-287993">
              <a:buClrTx/>
              <a:defRPr sz="1467" b="0">
                <a:solidFill>
                  <a:schemeClr val="tx1"/>
                </a:solidFill>
              </a:defRPr>
            </a:lvl6pPr>
            <a:lvl7pPr marL="2111947" indent="-287993">
              <a:buClrTx/>
              <a:defRPr sz="1467" b="0">
                <a:solidFill>
                  <a:schemeClr val="tx1"/>
                </a:solidFill>
              </a:defRPr>
            </a:lvl7pPr>
            <a:lvl8pPr marL="2399940" indent="-287993">
              <a:buClrTx/>
              <a:defRPr sz="1467" b="0">
                <a:solidFill>
                  <a:schemeClr val="tx1"/>
                </a:solidFill>
              </a:defRPr>
            </a:lvl8pPr>
            <a:lvl9pPr marL="2687933" indent="-287993">
              <a:buClrTx/>
              <a:defRPr sz="1467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423922" y="357191"/>
            <a:ext cx="6114036" cy="803524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658290" y="5570625"/>
            <a:ext cx="10875433" cy="496800"/>
          </a:xfrm>
        </p:spPr>
        <p:txBody>
          <a:bodyPr anchor="t" anchorCtr="0"/>
          <a:lstStyle>
            <a:lvl1pPr marL="287993" indent="-287993">
              <a:buClrTx/>
              <a:defRPr sz="1467" b="0">
                <a:solidFill>
                  <a:schemeClr val="tx1"/>
                </a:solidFill>
              </a:defRPr>
            </a:lvl1pPr>
            <a:lvl2pPr marL="575986" indent="-287993">
              <a:buClrTx/>
              <a:defRPr sz="1467" b="0">
                <a:solidFill>
                  <a:schemeClr val="tx1"/>
                </a:solidFill>
              </a:defRPr>
            </a:lvl2pPr>
            <a:lvl3pPr marL="863978" indent="-287993">
              <a:buClrTx/>
              <a:defRPr sz="1467" b="0">
                <a:solidFill>
                  <a:schemeClr val="tx1"/>
                </a:solidFill>
              </a:defRPr>
            </a:lvl3pPr>
            <a:lvl4pPr marL="1199970" indent="-287993">
              <a:buClrTx/>
              <a:defRPr sz="1467" b="0">
                <a:solidFill>
                  <a:schemeClr val="tx1"/>
                </a:solidFill>
              </a:defRPr>
            </a:lvl4pPr>
            <a:lvl5pPr marL="1535962" indent="-287993">
              <a:buClrTx/>
              <a:defRPr sz="1467" b="0">
                <a:solidFill>
                  <a:schemeClr val="tx1"/>
                </a:solidFill>
              </a:defRPr>
            </a:lvl5pPr>
            <a:lvl6pPr marL="1823954" indent="-287993">
              <a:buClrTx/>
              <a:defRPr sz="1467" b="0">
                <a:solidFill>
                  <a:schemeClr val="tx1"/>
                </a:solidFill>
              </a:defRPr>
            </a:lvl6pPr>
            <a:lvl7pPr marL="2111947" indent="-287993">
              <a:buClrTx/>
              <a:defRPr sz="1467" b="0">
                <a:solidFill>
                  <a:schemeClr val="tx1"/>
                </a:solidFill>
              </a:defRPr>
            </a:lvl7pPr>
            <a:lvl8pPr marL="2399940" indent="-287993">
              <a:buClrTx/>
              <a:defRPr sz="1467" b="0">
                <a:solidFill>
                  <a:schemeClr val="tx1"/>
                </a:solidFill>
              </a:defRPr>
            </a:lvl8pPr>
            <a:lvl9pPr marL="2687933" indent="-287993">
              <a:buClrTx/>
              <a:defRPr sz="1467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517" y="563641"/>
            <a:ext cx="3507232" cy="84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5007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Print (Eco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662525" y="5359351"/>
            <a:ext cx="10875433" cy="216000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72000" rIns="96000" bIns="96000" rtlCol="0" anchor="t" anchorCtr="0"/>
          <a:lstStyle/>
          <a:p>
            <a:pPr algn="l"/>
            <a:endParaRPr lang="cs-CZ" sz="20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0" y="5467349"/>
            <a:ext cx="12192000" cy="1390651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72000" rIns="96000" bIns="96000" rtlCol="0" anchor="t" anchorCtr="0"/>
          <a:lstStyle/>
          <a:p>
            <a:pPr algn="l"/>
            <a:endParaRPr lang="cs-CZ" sz="200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2523" y="4059080"/>
            <a:ext cx="10875433" cy="1134144"/>
          </a:xfrm>
        </p:spPr>
        <p:txBody>
          <a:bodyPr anchor="b" anchorCtr="0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endParaRPr lang="cs-CZ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2523" y="3429000"/>
            <a:ext cx="10875433" cy="378048"/>
          </a:xfrm>
        </p:spPr>
        <p:txBody>
          <a:bodyPr anchor="b" anchorCtr="0"/>
          <a:lstStyle>
            <a:lvl1pPr marL="335992" indent="-335992" algn="l">
              <a:buClrTx/>
              <a:buFont typeface="Verdana" pitchFamily="34" charset="0"/>
              <a:buChar char="—"/>
              <a:defRPr sz="2000" b="1">
                <a:solidFill>
                  <a:schemeClr val="accent3"/>
                </a:solidFill>
              </a:defRPr>
            </a:lvl1pPr>
            <a:lvl2pPr marL="671983" indent="-335992" algn="l">
              <a:buClrTx/>
              <a:buFont typeface="Verdana" pitchFamily="34" charset="0"/>
              <a:buChar char="—"/>
              <a:defRPr sz="2000">
                <a:solidFill>
                  <a:schemeClr val="accent3"/>
                </a:solidFill>
              </a:defRPr>
            </a:lvl2pPr>
            <a:lvl3pPr marL="1007975" indent="-287993" algn="l">
              <a:buClrTx/>
              <a:buFont typeface="Verdana" pitchFamily="34" charset="0"/>
              <a:buChar char="—"/>
              <a:defRPr sz="1467">
                <a:solidFill>
                  <a:schemeClr val="accent3"/>
                </a:solidFill>
              </a:defRPr>
            </a:lvl3pPr>
            <a:lvl4pPr marL="1295968" indent="-287993" algn="l">
              <a:buClrTx/>
              <a:buFont typeface="Verdana" pitchFamily="34" charset="0"/>
              <a:buChar char="—"/>
              <a:defRPr sz="1467">
                <a:solidFill>
                  <a:schemeClr val="accent3"/>
                </a:solidFill>
              </a:defRPr>
            </a:lvl4pPr>
            <a:lvl5pPr marL="1583960" indent="-287993" algn="l">
              <a:buClrTx/>
              <a:buFont typeface="Verdana" pitchFamily="34" charset="0"/>
              <a:buChar char="—"/>
              <a:defRPr sz="1467">
                <a:solidFill>
                  <a:schemeClr val="accent3"/>
                </a:solidFill>
              </a:defRPr>
            </a:lvl5pPr>
            <a:lvl6pPr marL="1871953" indent="-287993" algn="l">
              <a:buClrTx/>
              <a:buFont typeface="Verdana" pitchFamily="34" charset="0"/>
              <a:buChar char="—"/>
              <a:defRPr sz="1467">
                <a:solidFill>
                  <a:schemeClr val="accent3"/>
                </a:solidFill>
              </a:defRPr>
            </a:lvl6pPr>
            <a:lvl7pPr marL="2159946" indent="-287993" algn="l">
              <a:buClrTx/>
              <a:buFont typeface="Verdana" pitchFamily="34" charset="0"/>
              <a:buChar char="—"/>
              <a:defRPr sz="1467">
                <a:solidFill>
                  <a:schemeClr val="accent3"/>
                </a:solidFill>
              </a:defRPr>
            </a:lvl7pPr>
            <a:lvl8pPr marL="2447939" indent="-287993" algn="l">
              <a:buClrTx/>
              <a:buFont typeface="Verdana" pitchFamily="34" charset="0"/>
              <a:buChar char="—"/>
              <a:defRPr sz="1467">
                <a:solidFill>
                  <a:schemeClr val="accent3"/>
                </a:solidFill>
              </a:defRPr>
            </a:lvl8pPr>
            <a:lvl9pPr marL="2735932" indent="-287993" algn="l">
              <a:buClrTx/>
              <a:buFont typeface="Verdana" pitchFamily="34" charset="0"/>
              <a:buChar char="—"/>
              <a:defRPr sz="1467">
                <a:solidFill>
                  <a:schemeClr val="accent3"/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cs-CZ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62525" y="6327371"/>
            <a:ext cx="10875433" cy="221071"/>
          </a:xfrm>
        </p:spPr>
        <p:txBody>
          <a:bodyPr anchor="b" anchorCtr="0"/>
          <a:lstStyle>
            <a:lvl1pPr marL="287993" indent="-287993">
              <a:buClrTx/>
              <a:defRPr sz="1467" b="1">
                <a:solidFill>
                  <a:schemeClr val="tx1"/>
                </a:solidFill>
              </a:defRPr>
            </a:lvl1pPr>
            <a:lvl2pPr marL="575986" indent="-287993">
              <a:buClrTx/>
              <a:defRPr sz="1467" b="0">
                <a:solidFill>
                  <a:schemeClr val="tx1"/>
                </a:solidFill>
              </a:defRPr>
            </a:lvl2pPr>
            <a:lvl3pPr marL="863978" indent="-287993">
              <a:buClrTx/>
              <a:defRPr sz="1467" b="0">
                <a:solidFill>
                  <a:schemeClr val="tx1"/>
                </a:solidFill>
              </a:defRPr>
            </a:lvl3pPr>
            <a:lvl4pPr marL="1199970" indent="-287993">
              <a:buClrTx/>
              <a:defRPr sz="1467" b="0">
                <a:solidFill>
                  <a:schemeClr val="tx1"/>
                </a:solidFill>
              </a:defRPr>
            </a:lvl4pPr>
            <a:lvl5pPr marL="1535962" indent="-287993">
              <a:buClrTx/>
              <a:defRPr sz="1467" b="0">
                <a:solidFill>
                  <a:schemeClr val="tx1"/>
                </a:solidFill>
              </a:defRPr>
            </a:lvl5pPr>
            <a:lvl6pPr marL="1823954" indent="-287993">
              <a:buClrTx/>
              <a:defRPr sz="1467" b="0">
                <a:solidFill>
                  <a:schemeClr val="tx1"/>
                </a:solidFill>
              </a:defRPr>
            </a:lvl6pPr>
            <a:lvl7pPr marL="2111947" indent="-287993">
              <a:buClrTx/>
              <a:defRPr sz="1467" b="0">
                <a:solidFill>
                  <a:schemeClr val="tx1"/>
                </a:solidFill>
              </a:defRPr>
            </a:lvl7pPr>
            <a:lvl8pPr marL="2399940" indent="-287993">
              <a:buClrTx/>
              <a:defRPr sz="1467" b="0">
                <a:solidFill>
                  <a:schemeClr val="tx1"/>
                </a:solidFill>
              </a:defRPr>
            </a:lvl8pPr>
            <a:lvl9pPr marL="2687933" indent="-287993">
              <a:buClrTx/>
              <a:defRPr sz="1467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662525" y="5571272"/>
            <a:ext cx="10875433" cy="496152"/>
          </a:xfrm>
        </p:spPr>
        <p:txBody>
          <a:bodyPr anchor="t" anchorCtr="0"/>
          <a:lstStyle>
            <a:lvl1pPr marL="335992" indent="-335992">
              <a:buClrTx/>
              <a:defRPr sz="2000" b="0">
                <a:solidFill>
                  <a:schemeClr val="tx1"/>
                </a:solidFill>
              </a:defRPr>
            </a:lvl1pPr>
            <a:lvl2pPr marL="623984" indent="-287993">
              <a:buClrTx/>
              <a:defRPr sz="1467" b="0">
                <a:solidFill>
                  <a:schemeClr val="tx1"/>
                </a:solidFill>
              </a:defRPr>
            </a:lvl2pPr>
            <a:lvl3pPr marL="911977" indent="-287993">
              <a:buClrTx/>
              <a:defRPr sz="1467" b="0">
                <a:solidFill>
                  <a:schemeClr val="tx1"/>
                </a:solidFill>
              </a:defRPr>
            </a:lvl3pPr>
            <a:lvl4pPr marL="1247969" indent="-287993">
              <a:buClrTx/>
              <a:defRPr sz="1467" b="0">
                <a:solidFill>
                  <a:schemeClr val="tx1"/>
                </a:solidFill>
              </a:defRPr>
            </a:lvl4pPr>
            <a:lvl5pPr marL="1583960" indent="-287993">
              <a:buClrTx/>
              <a:defRPr sz="1467" b="0">
                <a:solidFill>
                  <a:schemeClr val="tx1"/>
                </a:solidFill>
              </a:defRPr>
            </a:lvl5pPr>
            <a:lvl6pPr marL="1871953" indent="-287993">
              <a:buClrTx/>
              <a:defRPr sz="1467" b="0">
                <a:solidFill>
                  <a:schemeClr val="tx1"/>
                </a:solidFill>
              </a:defRPr>
            </a:lvl6pPr>
            <a:lvl7pPr marL="2159946" indent="-287993">
              <a:buClrTx/>
              <a:defRPr sz="1467" b="0">
                <a:solidFill>
                  <a:schemeClr val="tx1"/>
                </a:solidFill>
              </a:defRPr>
            </a:lvl7pPr>
            <a:lvl8pPr marL="2447939" indent="-287993">
              <a:buClrTx/>
              <a:defRPr sz="1467" b="0">
                <a:solidFill>
                  <a:schemeClr val="tx1"/>
                </a:solidFill>
              </a:defRPr>
            </a:lvl8pPr>
            <a:lvl9pPr marL="2735932" indent="-287993">
              <a:buClrTx/>
              <a:defRPr sz="1467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3B9573AE-0377-40D9-BDA9-DF8523212B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401" y="576001"/>
            <a:ext cx="2284897" cy="847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0470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2525" y="1509717"/>
            <a:ext cx="10875433" cy="406155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62525" y="5697292"/>
            <a:ext cx="10875433" cy="370137"/>
          </a:xfrm>
        </p:spPr>
        <p:txBody>
          <a:bodyPr anchor="b" anchorCtr="0"/>
          <a:lstStyle>
            <a:lvl1pPr marL="287993" indent="-287993">
              <a:buClrTx/>
              <a:defRPr sz="1467"/>
            </a:lvl1pPr>
            <a:lvl2pPr marL="575986" indent="-287993">
              <a:buClrTx/>
              <a:defRPr sz="1467"/>
            </a:lvl2pPr>
            <a:lvl3pPr marL="863978" indent="-287993">
              <a:buClrTx/>
              <a:defRPr sz="1467"/>
            </a:lvl3pPr>
            <a:lvl4pPr marL="1199970" indent="-287993">
              <a:buClrTx/>
              <a:defRPr sz="1467"/>
            </a:lvl4pPr>
            <a:lvl5pPr marL="1535962" indent="-287993">
              <a:buClrTx/>
              <a:defRPr sz="1467"/>
            </a:lvl5pPr>
            <a:lvl6pPr marL="1823954" indent="-287993">
              <a:buClrTx/>
              <a:defRPr sz="1467"/>
            </a:lvl6pPr>
            <a:lvl7pPr marL="2111947" indent="-287993">
              <a:buClrTx/>
              <a:defRPr sz="1467"/>
            </a:lvl7pPr>
            <a:lvl8pPr marL="2399940" indent="-287993">
              <a:buClrTx/>
              <a:defRPr sz="1467"/>
            </a:lvl8pPr>
            <a:lvl9pPr marL="2687933" indent="-287993">
              <a:buClrTx/>
              <a:defRPr sz="1467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662525" y="360000"/>
            <a:ext cx="10875433" cy="800712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/>
              <a:t>Dlouhý název příslušné prezentace</a:t>
            </a:r>
            <a:endParaRPr lang="cs-CZ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Picture 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2525" y="1509717"/>
            <a:ext cx="7192433" cy="406155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62525" y="5697292"/>
            <a:ext cx="10875433" cy="370137"/>
          </a:xfrm>
        </p:spPr>
        <p:txBody>
          <a:bodyPr anchor="b" anchorCtr="0"/>
          <a:lstStyle>
            <a:lvl1pPr marL="287993" indent="-287993">
              <a:buClrTx/>
              <a:defRPr sz="1467"/>
            </a:lvl1pPr>
            <a:lvl2pPr marL="575986" indent="-287993">
              <a:buClrTx/>
              <a:defRPr sz="1467"/>
            </a:lvl2pPr>
            <a:lvl3pPr marL="863978" indent="-287993">
              <a:buClrTx/>
              <a:defRPr sz="1467"/>
            </a:lvl3pPr>
            <a:lvl4pPr marL="1199970" indent="-287993">
              <a:buClrTx/>
              <a:defRPr sz="1467"/>
            </a:lvl4pPr>
            <a:lvl5pPr marL="1535962" indent="-287993">
              <a:buClrTx/>
              <a:defRPr sz="1467"/>
            </a:lvl5pPr>
            <a:lvl6pPr marL="1823954" indent="-287993">
              <a:buClrTx/>
              <a:defRPr sz="1467"/>
            </a:lvl6pPr>
            <a:lvl7pPr marL="2111947" indent="-287993">
              <a:buClrTx/>
              <a:defRPr sz="1467"/>
            </a:lvl7pPr>
            <a:lvl8pPr marL="2399940" indent="-287993">
              <a:buClrTx/>
              <a:defRPr sz="1467"/>
            </a:lvl8pPr>
            <a:lvl9pPr marL="2687933" indent="-287993">
              <a:buClrTx/>
              <a:defRPr sz="1467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662525" y="360000"/>
            <a:ext cx="10875433" cy="800712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8178807" y="1509717"/>
            <a:ext cx="3359151" cy="4060825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cs-CZ"/>
              <a:t>Dlouhý název příslušné prezentace</a:t>
            </a:r>
            <a:endParaRPr lang="cs-CZ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Picture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2519" y="1509717"/>
            <a:ext cx="5266267" cy="406155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cs-CZ"/>
              <a:t>Dlouhý název příslušné prezentace</a:t>
            </a:r>
            <a:endParaRPr lang="cs-CZ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62525" y="5697292"/>
            <a:ext cx="10875433" cy="370137"/>
          </a:xfrm>
        </p:spPr>
        <p:txBody>
          <a:bodyPr anchor="b" anchorCtr="0"/>
          <a:lstStyle>
            <a:lvl1pPr marL="287993" indent="-287993">
              <a:buClrTx/>
              <a:defRPr sz="1467"/>
            </a:lvl1pPr>
            <a:lvl2pPr marL="575986" indent="-287993">
              <a:buClrTx/>
              <a:defRPr sz="1467"/>
            </a:lvl2pPr>
            <a:lvl3pPr marL="863978" indent="-287993">
              <a:buClrTx/>
              <a:defRPr sz="1467"/>
            </a:lvl3pPr>
            <a:lvl4pPr marL="1199970" indent="-287993">
              <a:buClrTx/>
              <a:defRPr sz="1467"/>
            </a:lvl4pPr>
            <a:lvl5pPr marL="1535962" indent="-287993">
              <a:buClrTx/>
              <a:defRPr sz="1467"/>
            </a:lvl5pPr>
            <a:lvl6pPr marL="1823954" indent="-287993">
              <a:buClrTx/>
              <a:defRPr sz="1467"/>
            </a:lvl6pPr>
            <a:lvl7pPr marL="2111947" indent="-287993">
              <a:buClrTx/>
              <a:defRPr sz="1467"/>
            </a:lvl7pPr>
            <a:lvl8pPr marL="2399940" indent="-287993">
              <a:buClrTx/>
              <a:defRPr sz="1467"/>
            </a:lvl8pPr>
            <a:lvl9pPr marL="2687933" indent="-287993">
              <a:buClrTx/>
              <a:defRPr sz="1467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662525" y="360000"/>
            <a:ext cx="10875433" cy="800712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263219" y="1509717"/>
            <a:ext cx="5274733" cy="4060825"/>
          </a:xfrm>
        </p:spPr>
        <p:txBody>
          <a:bodyPr/>
          <a:lstStyle/>
          <a:p>
            <a:endParaRPr lang="cs-CZ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Small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2525" y="3429000"/>
            <a:ext cx="10875433" cy="214227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cs-CZ"/>
              <a:t>Dlouhý název příslušné prezentace</a:t>
            </a:r>
            <a:endParaRPr lang="cs-CZ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62525" y="5697292"/>
            <a:ext cx="10875433" cy="370137"/>
          </a:xfrm>
        </p:spPr>
        <p:txBody>
          <a:bodyPr anchor="b" anchorCtr="0"/>
          <a:lstStyle>
            <a:lvl1pPr marL="287993" indent="-287993">
              <a:buClrTx/>
              <a:defRPr sz="1467"/>
            </a:lvl1pPr>
            <a:lvl2pPr marL="575986" indent="-287993">
              <a:buClrTx/>
              <a:defRPr sz="1467"/>
            </a:lvl2pPr>
            <a:lvl3pPr marL="863978" indent="-287993">
              <a:buClrTx/>
              <a:defRPr sz="1467"/>
            </a:lvl3pPr>
            <a:lvl4pPr marL="1199970" indent="-287993">
              <a:buClrTx/>
              <a:defRPr sz="1467"/>
            </a:lvl4pPr>
            <a:lvl5pPr marL="1535962" indent="-287993">
              <a:buClrTx/>
              <a:defRPr sz="1467"/>
            </a:lvl5pPr>
            <a:lvl6pPr marL="1823954" indent="-287993">
              <a:buClrTx/>
              <a:defRPr sz="1467"/>
            </a:lvl6pPr>
            <a:lvl7pPr marL="2111947" indent="-287993">
              <a:buClrTx/>
              <a:defRPr sz="1467"/>
            </a:lvl7pPr>
            <a:lvl8pPr marL="2399940" indent="-287993">
              <a:buClrTx/>
              <a:defRPr sz="1467"/>
            </a:lvl8pPr>
            <a:lvl9pPr marL="2687933" indent="-287993">
              <a:buClrTx/>
              <a:defRPr sz="1467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662525" y="360000"/>
            <a:ext cx="10875433" cy="800712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8178807" y="1509713"/>
            <a:ext cx="3359151" cy="1692000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337058" y="1509713"/>
            <a:ext cx="3517900" cy="1692000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62519" y="1509713"/>
            <a:ext cx="3350683" cy="1692000"/>
          </a:xfrm>
        </p:spPr>
        <p:txBody>
          <a:bodyPr/>
          <a:lstStyle/>
          <a:p>
            <a:endParaRPr lang="cs-CZ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/ Section Header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-613" y="-2380"/>
            <a:ext cx="12195788" cy="5467351"/>
          </a:xfrm>
          <a:custGeom>
            <a:avLst/>
            <a:gdLst>
              <a:gd name="connsiteX0" fmla="*/ 0 w 9144000"/>
              <a:gd name="connsiteY0" fmla="*/ 1366837 h 5467349"/>
              <a:gd name="connsiteX1" fmla="*/ 1366837 w 9144000"/>
              <a:gd name="connsiteY1" fmla="*/ 1366837 h 5467349"/>
              <a:gd name="connsiteX2" fmla="*/ 1366837 w 9144000"/>
              <a:gd name="connsiteY2" fmla="*/ 0 h 5467349"/>
              <a:gd name="connsiteX3" fmla="*/ 7777163 w 9144000"/>
              <a:gd name="connsiteY3" fmla="*/ 0 h 5467349"/>
              <a:gd name="connsiteX4" fmla="*/ 7777163 w 9144000"/>
              <a:gd name="connsiteY4" fmla="*/ 1366837 h 5467349"/>
              <a:gd name="connsiteX5" fmla="*/ 9144000 w 9144000"/>
              <a:gd name="connsiteY5" fmla="*/ 1366837 h 5467349"/>
              <a:gd name="connsiteX6" fmla="*/ 9144000 w 9144000"/>
              <a:gd name="connsiteY6" fmla="*/ 4100512 h 5467349"/>
              <a:gd name="connsiteX7" fmla="*/ 7777163 w 9144000"/>
              <a:gd name="connsiteY7" fmla="*/ 4100512 h 5467349"/>
              <a:gd name="connsiteX8" fmla="*/ 7777163 w 9144000"/>
              <a:gd name="connsiteY8" fmla="*/ 5467349 h 5467349"/>
              <a:gd name="connsiteX9" fmla="*/ 1366837 w 9144000"/>
              <a:gd name="connsiteY9" fmla="*/ 5467349 h 5467349"/>
              <a:gd name="connsiteX10" fmla="*/ 1366837 w 9144000"/>
              <a:gd name="connsiteY10" fmla="*/ 4100512 h 5467349"/>
              <a:gd name="connsiteX11" fmla="*/ 0 w 9144000"/>
              <a:gd name="connsiteY11" fmla="*/ 4100512 h 5467349"/>
              <a:gd name="connsiteX12" fmla="*/ 0 w 9144000"/>
              <a:gd name="connsiteY12" fmla="*/ 1366837 h 5467349"/>
              <a:gd name="connsiteX0" fmla="*/ 4763 w 9148763"/>
              <a:gd name="connsiteY0" fmla="*/ 1366837 h 5467349"/>
              <a:gd name="connsiteX1" fmla="*/ 0 w 9148763"/>
              <a:gd name="connsiteY1" fmla="*/ 1099 h 5467349"/>
              <a:gd name="connsiteX2" fmla="*/ 1371600 w 9148763"/>
              <a:gd name="connsiteY2" fmla="*/ 0 h 5467349"/>
              <a:gd name="connsiteX3" fmla="*/ 7781926 w 9148763"/>
              <a:gd name="connsiteY3" fmla="*/ 0 h 5467349"/>
              <a:gd name="connsiteX4" fmla="*/ 7781926 w 9148763"/>
              <a:gd name="connsiteY4" fmla="*/ 1366837 h 5467349"/>
              <a:gd name="connsiteX5" fmla="*/ 9148763 w 9148763"/>
              <a:gd name="connsiteY5" fmla="*/ 1366837 h 5467349"/>
              <a:gd name="connsiteX6" fmla="*/ 9148763 w 9148763"/>
              <a:gd name="connsiteY6" fmla="*/ 4100512 h 5467349"/>
              <a:gd name="connsiteX7" fmla="*/ 7781926 w 9148763"/>
              <a:gd name="connsiteY7" fmla="*/ 4100512 h 5467349"/>
              <a:gd name="connsiteX8" fmla="*/ 7781926 w 9148763"/>
              <a:gd name="connsiteY8" fmla="*/ 5467349 h 5467349"/>
              <a:gd name="connsiteX9" fmla="*/ 1371600 w 9148763"/>
              <a:gd name="connsiteY9" fmla="*/ 5467349 h 5467349"/>
              <a:gd name="connsiteX10" fmla="*/ 1371600 w 9148763"/>
              <a:gd name="connsiteY10" fmla="*/ 4100512 h 5467349"/>
              <a:gd name="connsiteX11" fmla="*/ 4763 w 9148763"/>
              <a:gd name="connsiteY11" fmla="*/ 4100512 h 5467349"/>
              <a:gd name="connsiteX12" fmla="*/ 4763 w 9148763"/>
              <a:gd name="connsiteY12" fmla="*/ 1366837 h 5467349"/>
              <a:gd name="connsiteX0" fmla="*/ 33 w 9144033"/>
              <a:gd name="connsiteY0" fmla="*/ 1366837 h 5467349"/>
              <a:gd name="connsiteX1" fmla="*/ 54802 w 9144033"/>
              <a:gd name="connsiteY1" fmla="*/ 39199 h 5467349"/>
              <a:gd name="connsiteX2" fmla="*/ 1366870 w 9144033"/>
              <a:gd name="connsiteY2" fmla="*/ 0 h 5467349"/>
              <a:gd name="connsiteX3" fmla="*/ 7777196 w 9144033"/>
              <a:gd name="connsiteY3" fmla="*/ 0 h 5467349"/>
              <a:gd name="connsiteX4" fmla="*/ 7777196 w 9144033"/>
              <a:gd name="connsiteY4" fmla="*/ 1366837 h 5467349"/>
              <a:gd name="connsiteX5" fmla="*/ 9144033 w 9144033"/>
              <a:gd name="connsiteY5" fmla="*/ 1366837 h 5467349"/>
              <a:gd name="connsiteX6" fmla="*/ 9144033 w 9144033"/>
              <a:gd name="connsiteY6" fmla="*/ 4100512 h 5467349"/>
              <a:gd name="connsiteX7" fmla="*/ 7777196 w 9144033"/>
              <a:gd name="connsiteY7" fmla="*/ 4100512 h 5467349"/>
              <a:gd name="connsiteX8" fmla="*/ 7777196 w 9144033"/>
              <a:gd name="connsiteY8" fmla="*/ 5467349 h 5467349"/>
              <a:gd name="connsiteX9" fmla="*/ 1366870 w 9144033"/>
              <a:gd name="connsiteY9" fmla="*/ 5467349 h 5467349"/>
              <a:gd name="connsiteX10" fmla="*/ 1366870 w 9144033"/>
              <a:gd name="connsiteY10" fmla="*/ 4100512 h 5467349"/>
              <a:gd name="connsiteX11" fmla="*/ 33 w 9144033"/>
              <a:gd name="connsiteY11" fmla="*/ 4100512 h 5467349"/>
              <a:gd name="connsiteX12" fmla="*/ 33 w 9144033"/>
              <a:gd name="connsiteY12" fmla="*/ 1366837 h 5467349"/>
              <a:gd name="connsiteX0" fmla="*/ 458 w 9144458"/>
              <a:gd name="connsiteY0" fmla="*/ 1368119 h 5468631"/>
              <a:gd name="connsiteX1" fmla="*/ 458 w 9144458"/>
              <a:gd name="connsiteY1" fmla="*/ 0 h 5468631"/>
              <a:gd name="connsiteX2" fmla="*/ 1367295 w 9144458"/>
              <a:gd name="connsiteY2" fmla="*/ 1282 h 5468631"/>
              <a:gd name="connsiteX3" fmla="*/ 7777621 w 9144458"/>
              <a:gd name="connsiteY3" fmla="*/ 1282 h 5468631"/>
              <a:gd name="connsiteX4" fmla="*/ 7777621 w 9144458"/>
              <a:gd name="connsiteY4" fmla="*/ 1368119 h 5468631"/>
              <a:gd name="connsiteX5" fmla="*/ 9144458 w 9144458"/>
              <a:gd name="connsiteY5" fmla="*/ 1368119 h 5468631"/>
              <a:gd name="connsiteX6" fmla="*/ 9144458 w 9144458"/>
              <a:gd name="connsiteY6" fmla="*/ 4101794 h 5468631"/>
              <a:gd name="connsiteX7" fmla="*/ 7777621 w 9144458"/>
              <a:gd name="connsiteY7" fmla="*/ 4101794 h 5468631"/>
              <a:gd name="connsiteX8" fmla="*/ 7777621 w 9144458"/>
              <a:gd name="connsiteY8" fmla="*/ 5468631 h 5468631"/>
              <a:gd name="connsiteX9" fmla="*/ 1367295 w 9144458"/>
              <a:gd name="connsiteY9" fmla="*/ 5468631 h 5468631"/>
              <a:gd name="connsiteX10" fmla="*/ 1367295 w 9144458"/>
              <a:gd name="connsiteY10" fmla="*/ 4101794 h 5468631"/>
              <a:gd name="connsiteX11" fmla="*/ 458 w 9144458"/>
              <a:gd name="connsiteY11" fmla="*/ 4101794 h 5468631"/>
              <a:gd name="connsiteX12" fmla="*/ 458 w 9144458"/>
              <a:gd name="connsiteY12" fmla="*/ 1368119 h 5468631"/>
              <a:gd name="connsiteX0" fmla="*/ 458 w 9146840"/>
              <a:gd name="connsiteY0" fmla="*/ 1369219 h 5469731"/>
              <a:gd name="connsiteX1" fmla="*/ 458 w 9146840"/>
              <a:gd name="connsiteY1" fmla="*/ 1100 h 5469731"/>
              <a:gd name="connsiteX2" fmla="*/ 1367295 w 9146840"/>
              <a:gd name="connsiteY2" fmla="*/ 2382 h 5469731"/>
              <a:gd name="connsiteX3" fmla="*/ 7777621 w 9146840"/>
              <a:gd name="connsiteY3" fmla="*/ 2382 h 5469731"/>
              <a:gd name="connsiteX4" fmla="*/ 9146840 w 9146840"/>
              <a:gd name="connsiteY4" fmla="*/ 0 h 5469731"/>
              <a:gd name="connsiteX5" fmla="*/ 9144458 w 9146840"/>
              <a:gd name="connsiteY5" fmla="*/ 1369219 h 5469731"/>
              <a:gd name="connsiteX6" fmla="*/ 9144458 w 9146840"/>
              <a:gd name="connsiteY6" fmla="*/ 4102894 h 5469731"/>
              <a:gd name="connsiteX7" fmla="*/ 7777621 w 9146840"/>
              <a:gd name="connsiteY7" fmla="*/ 4102894 h 5469731"/>
              <a:gd name="connsiteX8" fmla="*/ 7777621 w 9146840"/>
              <a:gd name="connsiteY8" fmla="*/ 5469731 h 5469731"/>
              <a:gd name="connsiteX9" fmla="*/ 1367295 w 9146840"/>
              <a:gd name="connsiteY9" fmla="*/ 5469731 h 5469731"/>
              <a:gd name="connsiteX10" fmla="*/ 1367295 w 9146840"/>
              <a:gd name="connsiteY10" fmla="*/ 4102894 h 5469731"/>
              <a:gd name="connsiteX11" fmla="*/ 458 w 9146840"/>
              <a:gd name="connsiteY11" fmla="*/ 4102894 h 5469731"/>
              <a:gd name="connsiteX12" fmla="*/ 458 w 9146840"/>
              <a:gd name="connsiteY12" fmla="*/ 1369219 h 5469731"/>
              <a:gd name="connsiteX0" fmla="*/ 458 w 9146840"/>
              <a:gd name="connsiteY0" fmla="*/ 1369219 h 5469731"/>
              <a:gd name="connsiteX1" fmla="*/ 458 w 9146840"/>
              <a:gd name="connsiteY1" fmla="*/ 1100 h 5469731"/>
              <a:gd name="connsiteX2" fmla="*/ 1367295 w 9146840"/>
              <a:gd name="connsiteY2" fmla="*/ 2382 h 5469731"/>
              <a:gd name="connsiteX3" fmla="*/ 7777621 w 9146840"/>
              <a:gd name="connsiteY3" fmla="*/ 2382 h 5469731"/>
              <a:gd name="connsiteX4" fmla="*/ 9146840 w 9146840"/>
              <a:gd name="connsiteY4" fmla="*/ 0 h 5469731"/>
              <a:gd name="connsiteX5" fmla="*/ 9144458 w 9146840"/>
              <a:gd name="connsiteY5" fmla="*/ 1369219 h 5469731"/>
              <a:gd name="connsiteX6" fmla="*/ 9144458 w 9146840"/>
              <a:gd name="connsiteY6" fmla="*/ 4102894 h 5469731"/>
              <a:gd name="connsiteX7" fmla="*/ 7777621 w 9146840"/>
              <a:gd name="connsiteY7" fmla="*/ 4102894 h 5469731"/>
              <a:gd name="connsiteX8" fmla="*/ 7777621 w 9146840"/>
              <a:gd name="connsiteY8" fmla="*/ 5360194 h 5469731"/>
              <a:gd name="connsiteX9" fmla="*/ 1367295 w 9146840"/>
              <a:gd name="connsiteY9" fmla="*/ 5469731 h 5469731"/>
              <a:gd name="connsiteX10" fmla="*/ 1367295 w 9146840"/>
              <a:gd name="connsiteY10" fmla="*/ 4102894 h 5469731"/>
              <a:gd name="connsiteX11" fmla="*/ 458 w 9146840"/>
              <a:gd name="connsiteY11" fmla="*/ 4102894 h 5469731"/>
              <a:gd name="connsiteX12" fmla="*/ 458 w 9146840"/>
              <a:gd name="connsiteY12" fmla="*/ 1369219 h 5469731"/>
              <a:gd name="connsiteX0" fmla="*/ 458 w 9146840"/>
              <a:gd name="connsiteY0" fmla="*/ 1369219 h 5360194"/>
              <a:gd name="connsiteX1" fmla="*/ 458 w 9146840"/>
              <a:gd name="connsiteY1" fmla="*/ 1100 h 5360194"/>
              <a:gd name="connsiteX2" fmla="*/ 1367295 w 9146840"/>
              <a:gd name="connsiteY2" fmla="*/ 2382 h 5360194"/>
              <a:gd name="connsiteX3" fmla="*/ 7777621 w 9146840"/>
              <a:gd name="connsiteY3" fmla="*/ 2382 h 5360194"/>
              <a:gd name="connsiteX4" fmla="*/ 9146840 w 9146840"/>
              <a:gd name="connsiteY4" fmla="*/ 0 h 5360194"/>
              <a:gd name="connsiteX5" fmla="*/ 9144458 w 9146840"/>
              <a:gd name="connsiteY5" fmla="*/ 1369219 h 5360194"/>
              <a:gd name="connsiteX6" fmla="*/ 9144458 w 9146840"/>
              <a:gd name="connsiteY6" fmla="*/ 4102894 h 5360194"/>
              <a:gd name="connsiteX7" fmla="*/ 7777621 w 9146840"/>
              <a:gd name="connsiteY7" fmla="*/ 4102894 h 5360194"/>
              <a:gd name="connsiteX8" fmla="*/ 7777621 w 9146840"/>
              <a:gd name="connsiteY8" fmla="*/ 5360194 h 5360194"/>
              <a:gd name="connsiteX9" fmla="*/ 1367295 w 9146840"/>
              <a:gd name="connsiteY9" fmla="*/ 5360194 h 5360194"/>
              <a:gd name="connsiteX10" fmla="*/ 1367295 w 9146840"/>
              <a:gd name="connsiteY10" fmla="*/ 4102894 h 5360194"/>
              <a:gd name="connsiteX11" fmla="*/ 458 w 9146840"/>
              <a:gd name="connsiteY11" fmla="*/ 4102894 h 5360194"/>
              <a:gd name="connsiteX12" fmla="*/ 458 w 9146840"/>
              <a:gd name="connsiteY12" fmla="*/ 1369219 h 5360194"/>
              <a:gd name="connsiteX0" fmla="*/ 458 w 9146840"/>
              <a:gd name="connsiteY0" fmla="*/ 1369219 h 5472113"/>
              <a:gd name="connsiteX1" fmla="*/ 458 w 9146840"/>
              <a:gd name="connsiteY1" fmla="*/ 1100 h 5472113"/>
              <a:gd name="connsiteX2" fmla="*/ 1367295 w 9146840"/>
              <a:gd name="connsiteY2" fmla="*/ 2382 h 5472113"/>
              <a:gd name="connsiteX3" fmla="*/ 7777621 w 9146840"/>
              <a:gd name="connsiteY3" fmla="*/ 2382 h 5472113"/>
              <a:gd name="connsiteX4" fmla="*/ 9146840 w 9146840"/>
              <a:gd name="connsiteY4" fmla="*/ 0 h 5472113"/>
              <a:gd name="connsiteX5" fmla="*/ 9144458 w 9146840"/>
              <a:gd name="connsiteY5" fmla="*/ 1369219 h 5472113"/>
              <a:gd name="connsiteX6" fmla="*/ 9144458 w 9146840"/>
              <a:gd name="connsiteY6" fmla="*/ 4102894 h 5472113"/>
              <a:gd name="connsiteX7" fmla="*/ 7777621 w 9146840"/>
              <a:gd name="connsiteY7" fmla="*/ 4102894 h 5472113"/>
              <a:gd name="connsiteX8" fmla="*/ 7777621 w 9146840"/>
              <a:gd name="connsiteY8" fmla="*/ 5360194 h 5472113"/>
              <a:gd name="connsiteX9" fmla="*/ 1367295 w 9146840"/>
              <a:gd name="connsiteY9" fmla="*/ 5360194 h 5472113"/>
              <a:gd name="connsiteX10" fmla="*/ 1367295 w 9146840"/>
              <a:gd name="connsiteY10" fmla="*/ 5472113 h 5472113"/>
              <a:gd name="connsiteX11" fmla="*/ 458 w 9146840"/>
              <a:gd name="connsiteY11" fmla="*/ 4102894 h 5472113"/>
              <a:gd name="connsiteX12" fmla="*/ 458 w 9146840"/>
              <a:gd name="connsiteY12" fmla="*/ 1369219 h 5472113"/>
              <a:gd name="connsiteX0" fmla="*/ 458 w 9146840"/>
              <a:gd name="connsiteY0" fmla="*/ 1369219 h 5472113"/>
              <a:gd name="connsiteX1" fmla="*/ 458 w 9146840"/>
              <a:gd name="connsiteY1" fmla="*/ 1100 h 5472113"/>
              <a:gd name="connsiteX2" fmla="*/ 1367295 w 9146840"/>
              <a:gd name="connsiteY2" fmla="*/ 2382 h 5472113"/>
              <a:gd name="connsiteX3" fmla="*/ 7777621 w 9146840"/>
              <a:gd name="connsiteY3" fmla="*/ 2382 h 5472113"/>
              <a:gd name="connsiteX4" fmla="*/ 9146840 w 9146840"/>
              <a:gd name="connsiteY4" fmla="*/ 0 h 5472113"/>
              <a:gd name="connsiteX5" fmla="*/ 9144458 w 9146840"/>
              <a:gd name="connsiteY5" fmla="*/ 1369219 h 5472113"/>
              <a:gd name="connsiteX6" fmla="*/ 9144458 w 9146840"/>
              <a:gd name="connsiteY6" fmla="*/ 4102894 h 5472113"/>
              <a:gd name="connsiteX7" fmla="*/ 7777621 w 9146840"/>
              <a:gd name="connsiteY7" fmla="*/ 4102894 h 5472113"/>
              <a:gd name="connsiteX8" fmla="*/ 7777621 w 9146840"/>
              <a:gd name="connsiteY8" fmla="*/ 5360194 h 5472113"/>
              <a:gd name="connsiteX9" fmla="*/ 1367295 w 9146840"/>
              <a:gd name="connsiteY9" fmla="*/ 5360194 h 5472113"/>
              <a:gd name="connsiteX10" fmla="*/ 1367295 w 9146840"/>
              <a:gd name="connsiteY10" fmla="*/ 5472113 h 5472113"/>
              <a:gd name="connsiteX11" fmla="*/ 458 w 9146840"/>
              <a:gd name="connsiteY11" fmla="*/ 5467350 h 5472113"/>
              <a:gd name="connsiteX12" fmla="*/ 458 w 9146840"/>
              <a:gd name="connsiteY12" fmla="*/ 1369219 h 5472113"/>
              <a:gd name="connsiteX0" fmla="*/ 458 w 9146840"/>
              <a:gd name="connsiteY0" fmla="*/ 1369219 h 5472113"/>
              <a:gd name="connsiteX1" fmla="*/ 458 w 9146840"/>
              <a:gd name="connsiteY1" fmla="*/ 1100 h 5472113"/>
              <a:gd name="connsiteX2" fmla="*/ 1367295 w 9146840"/>
              <a:gd name="connsiteY2" fmla="*/ 2382 h 5472113"/>
              <a:gd name="connsiteX3" fmla="*/ 7777621 w 9146840"/>
              <a:gd name="connsiteY3" fmla="*/ 2382 h 5472113"/>
              <a:gd name="connsiteX4" fmla="*/ 9146840 w 9146840"/>
              <a:gd name="connsiteY4" fmla="*/ 0 h 5472113"/>
              <a:gd name="connsiteX5" fmla="*/ 9144458 w 9146840"/>
              <a:gd name="connsiteY5" fmla="*/ 1369219 h 5472113"/>
              <a:gd name="connsiteX6" fmla="*/ 9144458 w 9146840"/>
              <a:gd name="connsiteY6" fmla="*/ 4102894 h 5472113"/>
              <a:gd name="connsiteX7" fmla="*/ 7780003 w 9146840"/>
              <a:gd name="connsiteY7" fmla="*/ 5467350 h 5472113"/>
              <a:gd name="connsiteX8" fmla="*/ 7777621 w 9146840"/>
              <a:gd name="connsiteY8" fmla="*/ 5360194 h 5472113"/>
              <a:gd name="connsiteX9" fmla="*/ 1367295 w 9146840"/>
              <a:gd name="connsiteY9" fmla="*/ 5360194 h 5472113"/>
              <a:gd name="connsiteX10" fmla="*/ 1367295 w 9146840"/>
              <a:gd name="connsiteY10" fmla="*/ 5472113 h 5472113"/>
              <a:gd name="connsiteX11" fmla="*/ 458 w 9146840"/>
              <a:gd name="connsiteY11" fmla="*/ 5467350 h 5472113"/>
              <a:gd name="connsiteX12" fmla="*/ 458 w 9146840"/>
              <a:gd name="connsiteY12" fmla="*/ 1369219 h 5472113"/>
              <a:gd name="connsiteX0" fmla="*/ 458 w 9146840"/>
              <a:gd name="connsiteY0" fmla="*/ 1369219 h 5472113"/>
              <a:gd name="connsiteX1" fmla="*/ 458 w 9146840"/>
              <a:gd name="connsiteY1" fmla="*/ 1100 h 5472113"/>
              <a:gd name="connsiteX2" fmla="*/ 1367295 w 9146840"/>
              <a:gd name="connsiteY2" fmla="*/ 2382 h 5472113"/>
              <a:gd name="connsiteX3" fmla="*/ 7777621 w 9146840"/>
              <a:gd name="connsiteY3" fmla="*/ 2382 h 5472113"/>
              <a:gd name="connsiteX4" fmla="*/ 9146840 w 9146840"/>
              <a:gd name="connsiteY4" fmla="*/ 0 h 5472113"/>
              <a:gd name="connsiteX5" fmla="*/ 9144458 w 9146840"/>
              <a:gd name="connsiteY5" fmla="*/ 1369219 h 5472113"/>
              <a:gd name="connsiteX6" fmla="*/ 9144458 w 9146840"/>
              <a:gd name="connsiteY6" fmla="*/ 5472112 h 5472113"/>
              <a:gd name="connsiteX7" fmla="*/ 7780003 w 9146840"/>
              <a:gd name="connsiteY7" fmla="*/ 5467350 h 5472113"/>
              <a:gd name="connsiteX8" fmla="*/ 7777621 w 9146840"/>
              <a:gd name="connsiteY8" fmla="*/ 5360194 h 5472113"/>
              <a:gd name="connsiteX9" fmla="*/ 1367295 w 9146840"/>
              <a:gd name="connsiteY9" fmla="*/ 5360194 h 5472113"/>
              <a:gd name="connsiteX10" fmla="*/ 1367295 w 9146840"/>
              <a:gd name="connsiteY10" fmla="*/ 5472113 h 5472113"/>
              <a:gd name="connsiteX11" fmla="*/ 458 w 9146840"/>
              <a:gd name="connsiteY11" fmla="*/ 5467350 h 5472113"/>
              <a:gd name="connsiteX12" fmla="*/ 458 w 9146840"/>
              <a:gd name="connsiteY12" fmla="*/ 1369219 h 5472113"/>
              <a:gd name="connsiteX0" fmla="*/ 458 w 9146840"/>
              <a:gd name="connsiteY0" fmla="*/ 1369219 h 5472113"/>
              <a:gd name="connsiteX1" fmla="*/ 458 w 9146840"/>
              <a:gd name="connsiteY1" fmla="*/ 1100 h 5472113"/>
              <a:gd name="connsiteX2" fmla="*/ 1367295 w 9146840"/>
              <a:gd name="connsiteY2" fmla="*/ 2382 h 5472113"/>
              <a:gd name="connsiteX3" fmla="*/ 7777621 w 9146840"/>
              <a:gd name="connsiteY3" fmla="*/ 2382 h 5472113"/>
              <a:gd name="connsiteX4" fmla="*/ 9146840 w 9146840"/>
              <a:gd name="connsiteY4" fmla="*/ 0 h 5472113"/>
              <a:gd name="connsiteX5" fmla="*/ 9144458 w 9146840"/>
              <a:gd name="connsiteY5" fmla="*/ 1369219 h 5472113"/>
              <a:gd name="connsiteX6" fmla="*/ 9144458 w 9146840"/>
              <a:gd name="connsiteY6" fmla="*/ 5472112 h 5472113"/>
              <a:gd name="connsiteX7" fmla="*/ 7780003 w 9146840"/>
              <a:gd name="connsiteY7" fmla="*/ 5469731 h 5472113"/>
              <a:gd name="connsiteX8" fmla="*/ 7777621 w 9146840"/>
              <a:gd name="connsiteY8" fmla="*/ 5360194 h 5472113"/>
              <a:gd name="connsiteX9" fmla="*/ 1367295 w 9146840"/>
              <a:gd name="connsiteY9" fmla="*/ 5360194 h 5472113"/>
              <a:gd name="connsiteX10" fmla="*/ 1367295 w 9146840"/>
              <a:gd name="connsiteY10" fmla="*/ 5472113 h 5472113"/>
              <a:gd name="connsiteX11" fmla="*/ 458 w 9146840"/>
              <a:gd name="connsiteY11" fmla="*/ 5467350 h 5472113"/>
              <a:gd name="connsiteX12" fmla="*/ 458 w 9146840"/>
              <a:gd name="connsiteY12" fmla="*/ 1369219 h 5472113"/>
              <a:gd name="connsiteX0" fmla="*/ 458 w 9146840"/>
              <a:gd name="connsiteY0" fmla="*/ 1369219 h 5472112"/>
              <a:gd name="connsiteX1" fmla="*/ 458 w 9146840"/>
              <a:gd name="connsiteY1" fmla="*/ 1100 h 5472112"/>
              <a:gd name="connsiteX2" fmla="*/ 1367295 w 9146840"/>
              <a:gd name="connsiteY2" fmla="*/ 2382 h 5472112"/>
              <a:gd name="connsiteX3" fmla="*/ 7777621 w 9146840"/>
              <a:gd name="connsiteY3" fmla="*/ 2382 h 5472112"/>
              <a:gd name="connsiteX4" fmla="*/ 9146840 w 9146840"/>
              <a:gd name="connsiteY4" fmla="*/ 0 h 5472112"/>
              <a:gd name="connsiteX5" fmla="*/ 9144458 w 9146840"/>
              <a:gd name="connsiteY5" fmla="*/ 1369219 h 5472112"/>
              <a:gd name="connsiteX6" fmla="*/ 9144458 w 9146840"/>
              <a:gd name="connsiteY6" fmla="*/ 5472112 h 5472112"/>
              <a:gd name="connsiteX7" fmla="*/ 7780003 w 9146840"/>
              <a:gd name="connsiteY7" fmla="*/ 5469731 h 5472112"/>
              <a:gd name="connsiteX8" fmla="*/ 7777621 w 9146840"/>
              <a:gd name="connsiteY8" fmla="*/ 5360194 h 5472112"/>
              <a:gd name="connsiteX9" fmla="*/ 1367295 w 9146840"/>
              <a:gd name="connsiteY9" fmla="*/ 5360194 h 5472112"/>
              <a:gd name="connsiteX10" fmla="*/ 498138 w 9146840"/>
              <a:gd name="connsiteY10" fmla="*/ 5469732 h 5472112"/>
              <a:gd name="connsiteX11" fmla="*/ 458 w 9146840"/>
              <a:gd name="connsiteY11" fmla="*/ 5467350 h 5472112"/>
              <a:gd name="connsiteX12" fmla="*/ 458 w 9146840"/>
              <a:gd name="connsiteY12" fmla="*/ 1369219 h 5472112"/>
              <a:gd name="connsiteX0" fmla="*/ 458 w 9146840"/>
              <a:gd name="connsiteY0" fmla="*/ 1369219 h 5472112"/>
              <a:gd name="connsiteX1" fmla="*/ 458 w 9146840"/>
              <a:gd name="connsiteY1" fmla="*/ 1100 h 5472112"/>
              <a:gd name="connsiteX2" fmla="*/ 1367295 w 9146840"/>
              <a:gd name="connsiteY2" fmla="*/ 2382 h 5472112"/>
              <a:gd name="connsiteX3" fmla="*/ 7777621 w 9146840"/>
              <a:gd name="connsiteY3" fmla="*/ 2382 h 5472112"/>
              <a:gd name="connsiteX4" fmla="*/ 9146840 w 9146840"/>
              <a:gd name="connsiteY4" fmla="*/ 0 h 5472112"/>
              <a:gd name="connsiteX5" fmla="*/ 9144458 w 9146840"/>
              <a:gd name="connsiteY5" fmla="*/ 1369219 h 5472112"/>
              <a:gd name="connsiteX6" fmla="*/ 9144458 w 9146840"/>
              <a:gd name="connsiteY6" fmla="*/ 5472112 h 5472112"/>
              <a:gd name="connsiteX7" fmla="*/ 7780003 w 9146840"/>
              <a:gd name="connsiteY7" fmla="*/ 5469731 h 5472112"/>
              <a:gd name="connsiteX8" fmla="*/ 7777621 w 9146840"/>
              <a:gd name="connsiteY8" fmla="*/ 5360194 h 5472112"/>
              <a:gd name="connsiteX9" fmla="*/ 502902 w 9146840"/>
              <a:gd name="connsiteY9" fmla="*/ 5362576 h 5472112"/>
              <a:gd name="connsiteX10" fmla="*/ 498138 w 9146840"/>
              <a:gd name="connsiteY10" fmla="*/ 5469732 h 5472112"/>
              <a:gd name="connsiteX11" fmla="*/ 458 w 9146840"/>
              <a:gd name="connsiteY11" fmla="*/ 5467350 h 5472112"/>
              <a:gd name="connsiteX12" fmla="*/ 458 w 9146840"/>
              <a:gd name="connsiteY12" fmla="*/ 1369219 h 5472112"/>
              <a:gd name="connsiteX0" fmla="*/ 458 w 9146840"/>
              <a:gd name="connsiteY0" fmla="*/ 1369219 h 5472112"/>
              <a:gd name="connsiteX1" fmla="*/ 458 w 9146840"/>
              <a:gd name="connsiteY1" fmla="*/ 1100 h 5472112"/>
              <a:gd name="connsiteX2" fmla="*/ 1367295 w 9146840"/>
              <a:gd name="connsiteY2" fmla="*/ 2382 h 5472112"/>
              <a:gd name="connsiteX3" fmla="*/ 7777621 w 9146840"/>
              <a:gd name="connsiteY3" fmla="*/ 2382 h 5472112"/>
              <a:gd name="connsiteX4" fmla="*/ 9146840 w 9146840"/>
              <a:gd name="connsiteY4" fmla="*/ 0 h 5472112"/>
              <a:gd name="connsiteX5" fmla="*/ 9144458 w 9146840"/>
              <a:gd name="connsiteY5" fmla="*/ 1369219 h 5472112"/>
              <a:gd name="connsiteX6" fmla="*/ 9144458 w 9146840"/>
              <a:gd name="connsiteY6" fmla="*/ 5472112 h 5472112"/>
              <a:gd name="connsiteX7" fmla="*/ 7780003 w 9146840"/>
              <a:gd name="connsiteY7" fmla="*/ 5469731 h 5472112"/>
              <a:gd name="connsiteX8" fmla="*/ 7777621 w 9146840"/>
              <a:gd name="connsiteY8" fmla="*/ 5360194 h 5472112"/>
              <a:gd name="connsiteX9" fmla="*/ 502902 w 9146840"/>
              <a:gd name="connsiteY9" fmla="*/ 5362576 h 5472112"/>
              <a:gd name="connsiteX10" fmla="*/ 500519 w 9146840"/>
              <a:gd name="connsiteY10" fmla="*/ 5469732 h 5472112"/>
              <a:gd name="connsiteX11" fmla="*/ 458 w 9146840"/>
              <a:gd name="connsiteY11" fmla="*/ 5467350 h 5472112"/>
              <a:gd name="connsiteX12" fmla="*/ 458 w 9146840"/>
              <a:gd name="connsiteY12" fmla="*/ 1369219 h 5472112"/>
              <a:gd name="connsiteX0" fmla="*/ 458 w 9146840"/>
              <a:gd name="connsiteY0" fmla="*/ 1369219 h 5472112"/>
              <a:gd name="connsiteX1" fmla="*/ 458 w 9146840"/>
              <a:gd name="connsiteY1" fmla="*/ 1100 h 5472112"/>
              <a:gd name="connsiteX2" fmla="*/ 1367295 w 9146840"/>
              <a:gd name="connsiteY2" fmla="*/ 2382 h 5472112"/>
              <a:gd name="connsiteX3" fmla="*/ 7777621 w 9146840"/>
              <a:gd name="connsiteY3" fmla="*/ 2382 h 5472112"/>
              <a:gd name="connsiteX4" fmla="*/ 9146840 w 9146840"/>
              <a:gd name="connsiteY4" fmla="*/ 0 h 5472112"/>
              <a:gd name="connsiteX5" fmla="*/ 9144458 w 9146840"/>
              <a:gd name="connsiteY5" fmla="*/ 1369219 h 5472112"/>
              <a:gd name="connsiteX6" fmla="*/ 9144458 w 9146840"/>
              <a:gd name="connsiteY6" fmla="*/ 5472112 h 5472112"/>
              <a:gd name="connsiteX7" fmla="*/ 7780003 w 9146840"/>
              <a:gd name="connsiteY7" fmla="*/ 5469731 h 5472112"/>
              <a:gd name="connsiteX8" fmla="*/ 7777621 w 9146840"/>
              <a:gd name="connsiteY8" fmla="*/ 5360194 h 5472112"/>
              <a:gd name="connsiteX9" fmla="*/ 500521 w 9146840"/>
              <a:gd name="connsiteY9" fmla="*/ 5362576 h 5472112"/>
              <a:gd name="connsiteX10" fmla="*/ 500519 w 9146840"/>
              <a:gd name="connsiteY10" fmla="*/ 5469732 h 5472112"/>
              <a:gd name="connsiteX11" fmla="*/ 458 w 9146840"/>
              <a:gd name="connsiteY11" fmla="*/ 5467350 h 5472112"/>
              <a:gd name="connsiteX12" fmla="*/ 458 w 9146840"/>
              <a:gd name="connsiteY12" fmla="*/ 1369219 h 5472112"/>
              <a:gd name="connsiteX0" fmla="*/ 458 w 9146840"/>
              <a:gd name="connsiteY0" fmla="*/ 1369219 h 5472112"/>
              <a:gd name="connsiteX1" fmla="*/ 458 w 9146840"/>
              <a:gd name="connsiteY1" fmla="*/ 1100 h 5472112"/>
              <a:gd name="connsiteX2" fmla="*/ 1367295 w 9146840"/>
              <a:gd name="connsiteY2" fmla="*/ 2382 h 5472112"/>
              <a:gd name="connsiteX3" fmla="*/ 7777621 w 9146840"/>
              <a:gd name="connsiteY3" fmla="*/ 2382 h 5472112"/>
              <a:gd name="connsiteX4" fmla="*/ 9146840 w 9146840"/>
              <a:gd name="connsiteY4" fmla="*/ 0 h 5472112"/>
              <a:gd name="connsiteX5" fmla="*/ 9144458 w 9146840"/>
              <a:gd name="connsiteY5" fmla="*/ 1369219 h 5472112"/>
              <a:gd name="connsiteX6" fmla="*/ 9144458 w 9146840"/>
              <a:gd name="connsiteY6" fmla="*/ 5472112 h 5472112"/>
              <a:gd name="connsiteX7" fmla="*/ 7780003 w 9146840"/>
              <a:gd name="connsiteY7" fmla="*/ 5469731 h 5472112"/>
              <a:gd name="connsiteX8" fmla="*/ 8646777 w 9146840"/>
              <a:gd name="connsiteY8" fmla="*/ 5360194 h 5472112"/>
              <a:gd name="connsiteX9" fmla="*/ 500521 w 9146840"/>
              <a:gd name="connsiteY9" fmla="*/ 5362576 h 5472112"/>
              <a:gd name="connsiteX10" fmla="*/ 500519 w 9146840"/>
              <a:gd name="connsiteY10" fmla="*/ 5469732 h 5472112"/>
              <a:gd name="connsiteX11" fmla="*/ 458 w 9146840"/>
              <a:gd name="connsiteY11" fmla="*/ 5467350 h 5472112"/>
              <a:gd name="connsiteX12" fmla="*/ 458 w 9146840"/>
              <a:gd name="connsiteY12" fmla="*/ 1369219 h 5472112"/>
              <a:gd name="connsiteX0" fmla="*/ 458 w 9146840"/>
              <a:gd name="connsiteY0" fmla="*/ 1369219 h 5472112"/>
              <a:gd name="connsiteX1" fmla="*/ 458 w 9146840"/>
              <a:gd name="connsiteY1" fmla="*/ 1100 h 5472112"/>
              <a:gd name="connsiteX2" fmla="*/ 1367295 w 9146840"/>
              <a:gd name="connsiteY2" fmla="*/ 2382 h 5472112"/>
              <a:gd name="connsiteX3" fmla="*/ 7777621 w 9146840"/>
              <a:gd name="connsiteY3" fmla="*/ 2382 h 5472112"/>
              <a:gd name="connsiteX4" fmla="*/ 9146840 w 9146840"/>
              <a:gd name="connsiteY4" fmla="*/ 0 h 5472112"/>
              <a:gd name="connsiteX5" fmla="*/ 9144458 w 9146840"/>
              <a:gd name="connsiteY5" fmla="*/ 1369219 h 5472112"/>
              <a:gd name="connsiteX6" fmla="*/ 9144458 w 9146840"/>
              <a:gd name="connsiteY6" fmla="*/ 5472112 h 5472112"/>
              <a:gd name="connsiteX7" fmla="*/ 8644397 w 9146840"/>
              <a:gd name="connsiteY7" fmla="*/ 5472112 h 5472112"/>
              <a:gd name="connsiteX8" fmla="*/ 8646777 w 9146840"/>
              <a:gd name="connsiteY8" fmla="*/ 5360194 h 5472112"/>
              <a:gd name="connsiteX9" fmla="*/ 500521 w 9146840"/>
              <a:gd name="connsiteY9" fmla="*/ 5362576 h 5472112"/>
              <a:gd name="connsiteX10" fmla="*/ 500519 w 9146840"/>
              <a:gd name="connsiteY10" fmla="*/ 5469732 h 5472112"/>
              <a:gd name="connsiteX11" fmla="*/ 458 w 9146840"/>
              <a:gd name="connsiteY11" fmla="*/ 5467350 h 5472112"/>
              <a:gd name="connsiteX12" fmla="*/ 458 w 9146840"/>
              <a:gd name="connsiteY12" fmla="*/ 1369219 h 5472112"/>
              <a:gd name="connsiteX0" fmla="*/ 458 w 9146840"/>
              <a:gd name="connsiteY0" fmla="*/ 1369219 h 5472112"/>
              <a:gd name="connsiteX1" fmla="*/ 458 w 9146840"/>
              <a:gd name="connsiteY1" fmla="*/ 1100 h 5472112"/>
              <a:gd name="connsiteX2" fmla="*/ 1367295 w 9146840"/>
              <a:gd name="connsiteY2" fmla="*/ 2382 h 5472112"/>
              <a:gd name="connsiteX3" fmla="*/ 7777621 w 9146840"/>
              <a:gd name="connsiteY3" fmla="*/ 2382 h 5472112"/>
              <a:gd name="connsiteX4" fmla="*/ 9146840 w 9146840"/>
              <a:gd name="connsiteY4" fmla="*/ 0 h 5472112"/>
              <a:gd name="connsiteX5" fmla="*/ 9144458 w 9146840"/>
              <a:gd name="connsiteY5" fmla="*/ 1369219 h 5472112"/>
              <a:gd name="connsiteX6" fmla="*/ 9144458 w 9146840"/>
              <a:gd name="connsiteY6" fmla="*/ 5472112 h 5472112"/>
              <a:gd name="connsiteX7" fmla="*/ 8644397 w 9146840"/>
              <a:gd name="connsiteY7" fmla="*/ 5472112 h 5472112"/>
              <a:gd name="connsiteX8" fmla="*/ 8646777 w 9146840"/>
              <a:gd name="connsiteY8" fmla="*/ 5360194 h 5472112"/>
              <a:gd name="connsiteX9" fmla="*/ 500521 w 9146840"/>
              <a:gd name="connsiteY9" fmla="*/ 5362576 h 5472112"/>
              <a:gd name="connsiteX10" fmla="*/ 500519 w 9146840"/>
              <a:gd name="connsiteY10" fmla="*/ 5469732 h 5472112"/>
              <a:gd name="connsiteX11" fmla="*/ 458 w 9146840"/>
              <a:gd name="connsiteY11" fmla="*/ 5472112 h 5472112"/>
              <a:gd name="connsiteX12" fmla="*/ 458 w 9146840"/>
              <a:gd name="connsiteY12" fmla="*/ 1369219 h 5472112"/>
              <a:gd name="connsiteX0" fmla="*/ 2382 w 9148764"/>
              <a:gd name="connsiteY0" fmla="*/ 1369219 h 5472112"/>
              <a:gd name="connsiteX1" fmla="*/ 2382 w 9148764"/>
              <a:gd name="connsiteY1" fmla="*/ 1100 h 5472112"/>
              <a:gd name="connsiteX2" fmla="*/ 1369219 w 9148764"/>
              <a:gd name="connsiteY2" fmla="*/ 2382 h 5472112"/>
              <a:gd name="connsiteX3" fmla="*/ 7779545 w 9148764"/>
              <a:gd name="connsiteY3" fmla="*/ 2382 h 5472112"/>
              <a:gd name="connsiteX4" fmla="*/ 9148764 w 9148764"/>
              <a:gd name="connsiteY4" fmla="*/ 0 h 5472112"/>
              <a:gd name="connsiteX5" fmla="*/ 9146382 w 9148764"/>
              <a:gd name="connsiteY5" fmla="*/ 1369219 h 5472112"/>
              <a:gd name="connsiteX6" fmla="*/ 9146382 w 9148764"/>
              <a:gd name="connsiteY6" fmla="*/ 5472112 h 5472112"/>
              <a:gd name="connsiteX7" fmla="*/ 8646321 w 9148764"/>
              <a:gd name="connsiteY7" fmla="*/ 5472112 h 5472112"/>
              <a:gd name="connsiteX8" fmla="*/ 8648701 w 9148764"/>
              <a:gd name="connsiteY8" fmla="*/ 5360194 h 5472112"/>
              <a:gd name="connsiteX9" fmla="*/ 502445 w 9148764"/>
              <a:gd name="connsiteY9" fmla="*/ 5362576 h 5472112"/>
              <a:gd name="connsiteX10" fmla="*/ 502443 w 9148764"/>
              <a:gd name="connsiteY10" fmla="*/ 5469732 h 5472112"/>
              <a:gd name="connsiteX11" fmla="*/ 0 w 9148764"/>
              <a:gd name="connsiteY11" fmla="*/ 5467350 h 5472112"/>
              <a:gd name="connsiteX12" fmla="*/ 2382 w 9148764"/>
              <a:gd name="connsiteY12" fmla="*/ 1369219 h 5472112"/>
              <a:gd name="connsiteX0" fmla="*/ 2382 w 9148764"/>
              <a:gd name="connsiteY0" fmla="*/ 1369219 h 5472112"/>
              <a:gd name="connsiteX1" fmla="*/ 2382 w 9148764"/>
              <a:gd name="connsiteY1" fmla="*/ 1100 h 5472112"/>
              <a:gd name="connsiteX2" fmla="*/ 1369219 w 9148764"/>
              <a:gd name="connsiteY2" fmla="*/ 2382 h 5472112"/>
              <a:gd name="connsiteX3" fmla="*/ 7779545 w 9148764"/>
              <a:gd name="connsiteY3" fmla="*/ 2382 h 5472112"/>
              <a:gd name="connsiteX4" fmla="*/ 9148764 w 9148764"/>
              <a:gd name="connsiteY4" fmla="*/ 0 h 5472112"/>
              <a:gd name="connsiteX5" fmla="*/ 9146382 w 9148764"/>
              <a:gd name="connsiteY5" fmla="*/ 1369219 h 5472112"/>
              <a:gd name="connsiteX6" fmla="*/ 9146382 w 9148764"/>
              <a:gd name="connsiteY6" fmla="*/ 5472112 h 5472112"/>
              <a:gd name="connsiteX7" fmla="*/ 8646321 w 9148764"/>
              <a:gd name="connsiteY7" fmla="*/ 5472112 h 5472112"/>
              <a:gd name="connsiteX8" fmla="*/ 8648701 w 9148764"/>
              <a:gd name="connsiteY8" fmla="*/ 5360194 h 5472112"/>
              <a:gd name="connsiteX9" fmla="*/ 502445 w 9148764"/>
              <a:gd name="connsiteY9" fmla="*/ 5362576 h 5472112"/>
              <a:gd name="connsiteX10" fmla="*/ 502443 w 9148764"/>
              <a:gd name="connsiteY10" fmla="*/ 5467351 h 5472112"/>
              <a:gd name="connsiteX11" fmla="*/ 0 w 9148764"/>
              <a:gd name="connsiteY11" fmla="*/ 5467350 h 5472112"/>
              <a:gd name="connsiteX12" fmla="*/ 2382 w 9148764"/>
              <a:gd name="connsiteY12" fmla="*/ 1369219 h 5472112"/>
              <a:gd name="connsiteX0" fmla="*/ 2382 w 9148764"/>
              <a:gd name="connsiteY0" fmla="*/ 1369219 h 5472112"/>
              <a:gd name="connsiteX1" fmla="*/ 2382 w 9148764"/>
              <a:gd name="connsiteY1" fmla="*/ 1100 h 5472112"/>
              <a:gd name="connsiteX2" fmla="*/ 1369219 w 9148764"/>
              <a:gd name="connsiteY2" fmla="*/ 2382 h 5472112"/>
              <a:gd name="connsiteX3" fmla="*/ 7779545 w 9148764"/>
              <a:gd name="connsiteY3" fmla="*/ 2382 h 5472112"/>
              <a:gd name="connsiteX4" fmla="*/ 9148764 w 9148764"/>
              <a:gd name="connsiteY4" fmla="*/ 0 h 5472112"/>
              <a:gd name="connsiteX5" fmla="*/ 9146382 w 9148764"/>
              <a:gd name="connsiteY5" fmla="*/ 1369219 h 5472112"/>
              <a:gd name="connsiteX6" fmla="*/ 9146382 w 9148764"/>
              <a:gd name="connsiteY6" fmla="*/ 5472112 h 5472112"/>
              <a:gd name="connsiteX7" fmla="*/ 8646321 w 9148764"/>
              <a:gd name="connsiteY7" fmla="*/ 5472112 h 5472112"/>
              <a:gd name="connsiteX8" fmla="*/ 8648701 w 9148764"/>
              <a:gd name="connsiteY8" fmla="*/ 5360194 h 5472112"/>
              <a:gd name="connsiteX9" fmla="*/ 502445 w 9148764"/>
              <a:gd name="connsiteY9" fmla="*/ 5362576 h 5472112"/>
              <a:gd name="connsiteX10" fmla="*/ 500061 w 9148764"/>
              <a:gd name="connsiteY10" fmla="*/ 5469732 h 5472112"/>
              <a:gd name="connsiteX11" fmla="*/ 0 w 9148764"/>
              <a:gd name="connsiteY11" fmla="*/ 5467350 h 5472112"/>
              <a:gd name="connsiteX12" fmla="*/ 2382 w 9148764"/>
              <a:gd name="connsiteY12" fmla="*/ 1369219 h 5472112"/>
              <a:gd name="connsiteX0" fmla="*/ 2382 w 9148764"/>
              <a:gd name="connsiteY0" fmla="*/ 1369219 h 5472112"/>
              <a:gd name="connsiteX1" fmla="*/ 2382 w 9148764"/>
              <a:gd name="connsiteY1" fmla="*/ 1100 h 5472112"/>
              <a:gd name="connsiteX2" fmla="*/ 1369219 w 9148764"/>
              <a:gd name="connsiteY2" fmla="*/ 2382 h 5472112"/>
              <a:gd name="connsiteX3" fmla="*/ 7779545 w 9148764"/>
              <a:gd name="connsiteY3" fmla="*/ 2382 h 5472112"/>
              <a:gd name="connsiteX4" fmla="*/ 9148764 w 9148764"/>
              <a:gd name="connsiteY4" fmla="*/ 0 h 5472112"/>
              <a:gd name="connsiteX5" fmla="*/ 9146382 w 9148764"/>
              <a:gd name="connsiteY5" fmla="*/ 1369219 h 5472112"/>
              <a:gd name="connsiteX6" fmla="*/ 9146382 w 9148764"/>
              <a:gd name="connsiteY6" fmla="*/ 5469731 h 5472112"/>
              <a:gd name="connsiteX7" fmla="*/ 8646321 w 9148764"/>
              <a:gd name="connsiteY7" fmla="*/ 5472112 h 5472112"/>
              <a:gd name="connsiteX8" fmla="*/ 8648701 w 9148764"/>
              <a:gd name="connsiteY8" fmla="*/ 5360194 h 5472112"/>
              <a:gd name="connsiteX9" fmla="*/ 502445 w 9148764"/>
              <a:gd name="connsiteY9" fmla="*/ 5362576 h 5472112"/>
              <a:gd name="connsiteX10" fmla="*/ 500061 w 9148764"/>
              <a:gd name="connsiteY10" fmla="*/ 5469732 h 5472112"/>
              <a:gd name="connsiteX11" fmla="*/ 0 w 9148764"/>
              <a:gd name="connsiteY11" fmla="*/ 5467350 h 5472112"/>
              <a:gd name="connsiteX12" fmla="*/ 2382 w 9148764"/>
              <a:gd name="connsiteY12" fmla="*/ 1369219 h 5472112"/>
              <a:gd name="connsiteX0" fmla="*/ 2382 w 9148764"/>
              <a:gd name="connsiteY0" fmla="*/ 1369219 h 5469732"/>
              <a:gd name="connsiteX1" fmla="*/ 2382 w 9148764"/>
              <a:gd name="connsiteY1" fmla="*/ 1100 h 5469732"/>
              <a:gd name="connsiteX2" fmla="*/ 1369219 w 9148764"/>
              <a:gd name="connsiteY2" fmla="*/ 2382 h 5469732"/>
              <a:gd name="connsiteX3" fmla="*/ 7779545 w 9148764"/>
              <a:gd name="connsiteY3" fmla="*/ 2382 h 5469732"/>
              <a:gd name="connsiteX4" fmla="*/ 9148764 w 9148764"/>
              <a:gd name="connsiteY4" fmla="*/ 0 h 5469732"/>
              <a:gd name="connsiteX5" fmla="*/ 9146382 w 9148764"/>
              <a:gd name="connsiteY5" fmla="*/ 1369219 h 5469732"/>
              <a:gd name="connsiteX6" fmla="*/ 9146382 w 9148764"/>
              <a:gd name="connsiteY6" fmla="*/ 5469731 h 5469732"/>
              <a:gd name="connsiteX7" fmla="*/ 8646321 w 9148764"/>
              <a:gd name="connsiteY7" fmla="*/ 5469731 h 5469732"/>
              <a:gd name="connsiteX8" fmla="*/ 8648701 w 9148764"/>
              <a:gd name="connsiteY8" fmla="*/ 5360194 h 5469732"/>
              <a:gd name="connsiteX9" fmla="*/ 502445 w 9148764"/>
              <a:gd name="connsiteY9" fmla="*/ 5362576 h 5469732"/>
              <a:gd name="connsiteX10" fmla="*/ 500061 w 9148764"/>
              <a:gd name="connsiteY10" fmla="*/ 5469732 h 5469732"/>
              <a:gd name="connsiteX11" fmla="*/ 0 w 9148764"/>
              <a:gd name="connsiteY11" fmla="*/ 5467350 h 5469732"/>
              <a:gd name="connsiteX12" fmla="*/ 2382 w 9148764"/>
              <a:gd name="connsiteY12" fmla="*/ 1369219 h 5469732"/>
              <a:gd name="connsiteX0" fmla="*/ 459 w 9146841"/>
              <a:gd name="connsiteY0" fmla="*/ 1369219 h 5469732"/>
              <a:gd name="connsiteX1" fmla="*/ 459 w 9146841"/>
              <a:gd name="connsiteY1" fmla="*/ 1100 h 5469732"/>
              <a:gd name="connsiteX2" fmla="*/ 1367296 w 9146841"/>
              <a:gd name="connsiteY2" fmla="*/ 2382 h 5469732"/>
              <a:gd name="connsiteX3" fmla="*/ 7777622 w 9146841"/>
              <a:gd name="connsiteY3" fmla="*/ 2382 h 5469732"/>
              <a:gd name="connsiteX4" fmla="*/ 9146841 w 9146841"/>
              <a:gd name="connsiteY4" fmla="*/ 0 h 5469732"/>
              <a:gd name="connsiteX5" fmla="*/ 9144459 w 9146841"/>
              <a:gd name="connsiteY5" fmla="*/ 1369219 h 5469732"/>
              <a:gd name="connsiteX6" fmla="*/ 9144459 w 9146841"/>
              <a:gd name="connsiteY6" fmla="*/ 5469731 h 5469732"/>
              <a:gd name="connsiteX7" fmla="*/ 8644398 w 9146841"/>
              <a:gd name="connsiteY7" fmla="*/ 5469731 h 5469732"/>
              <a:gd name="connsiteX8" fmla="*/ 8646778 w 9146841"/>
              <a:gd name="connsiteY8" fmla="*/ 5360194 h 5469732"/>
              <a:gd name="connsiteX9" fmla="*/ 500522 w 9146841"/>
              <a:gd name="connsiteY9" fmla="*/ 5362576 h 5469732"/>
              <a:gd name="connsiteX10" fmla="*/ 498138 w 9146841"/>
              <a:gd name="connsiteY10" fmla="*/ 5469732 h 5469732"/>
              <a:gd name="connsiteX11" fmla="*/ 458 w 9146841"/>
              <a:gd name="connsiteY11" fmla="*/ 5467350 h 5469732"/>
              <a:gd name="connsiteX12" fmla="*/ 459 w 9146841"/>
              <a:gd name="connsiteY12" fmla="*/ 1369219 h 5469732"/>
              <a:gd name="connsiteX0" fmla="*/ 459 w 9146841"/>
              <a:gd name="connsiteY0" fmla="*/ 1369219 h 5469731"/>
              <a:gd name="connsiteX1" fmla="*/ 459 w 9146841"/>
              <a:gd name="connsiteY1" fmla="*/ 1100 h 5469731"/>
              <a:gd name="connsiteX2" fmla="*/ 1367296 w 9146841"/>
              <a:gd name="connsiteY2" fmla="*/ 2382 h 5469731"/>
              <a:gd name="connsiteX3" fmla="*/ 7777622 w 9146841"/>
              <a:gd name="connsiteY3" fmla="*/ 2382 h 5469731"/>
              <a:gd name="connsiteX4" fmla="*/ 9146841 w 9146841"/>
              <a:gd name="connsiteY4" fmla="*/ 0 h 5469731"/>
              <a:gd name="connsiteX5" fmla="*/ 9144459 w 9146841"/>
              <a:gd name="connsiteY5" fmla="*/ 1369219 h 5469731"/>
              <a:gd name="connsiteX6" fmla="*/ 9144459 w 9146841"/>
              <a:gd name="connsiteY6" fmla="*/ 5469731 h 5469731"/>
              <a:gd name="connsiteX7" fmla="*/ 8644398 w 9146841"/>
              <a:gd name="connsiteY7" fmla="*/ 5469731 h 5469731"/>
              <a:gd name="connsiteX8" fmla="*/ 8646778 w 9146841"/>
              <a:gd name="connsiteY8" fmla="*/ 5360194 h 5469731"/>
              <a:gd name="connsiteX9" fmla="*/ 500522 w 9146841"/>
              <a:gd name="connsiteY9" fmla="*/ 5362576 h 5469731"/>
              <a:gd name="connsiteX10" fmla="*/ 498138 w 9146841"/>
              <a:gd name="connsiteY10" fmla="*/ 5467351 h 5469731"/>
              <a:gd name="connsiteX11" fmla="*/ 458 w 9146841"/>
              <a:gd name="connsiteY11" fmla="*/ 5467350 h 5469731"/>
              <a:gd name="connsiteX12" fmla="*/ 459 w 9146841"/>
              <a:gd name="connsiteY12" fmla="*/ 1369219 h 5469731"/>
              <a:gd name="connsiteX0" fmla="*/ 459 w 9146841"/>
              <a:gd name="connsiteY0" fmla="*/ 1369219 h 5469731"/>
              <a:gd name="connsiteX1" fmla="*/ 459 w 9146841"/>
              <a:gd name="connsiteY1" fmla="*/ 1100 h 5469731"/>
              <a:gd name="connsiteX2" fmla="*/ 1367296 w 9146841"/>
              <a:gd name="connsiteY2" fmla="*/ 2382 h 5469731"/>
              <a:gd name="connsiteX3" fmla="*/ 7777622 w 9146841"/>
              <a:gd name="connsiteY3" fmla="*/ 2382 h 5469731"/>
              <a:gd name="connsiteX4" fmla="*/ 9146841 w 9146841"/>
              <a:gd name="connsiteY4" fmla="*/ 0 h 5469731"/>
              <a:gd name="connsiteX5" fmla="*/ 9144459 w 9146841"/>
              <a:gd name="connsiteY5" fmla="*/ 1369219 h 5469731"/>
              <a:gd name="connsiteX6" fmla="*/ 9144459 w 9146841"/>
              <a:gd name="connsiteY6" fmla="*/ 5469731 h 5469731"/>
              <a:gd name="connsiteX7" fmla="*/ 8644398 w 9146841"/>
              <a:gd name="connsiteY7" fmla="*/ 5469731 h 5469731"/>
              <a:gd name="connsiteX8" fmla="*/ 8646778 w 9146841"/>
              <a:gd name="connsiteY8" fmla="*/ 5360194 h 5469731"/>
              <a:gd name="connsiteX9" fmla="*/ 500522 w 9146841"/>
              <a:gd name="connsiteY9" fmla="*/ 5362576 h 5469731"/>
              <a:gd name="connsiteX10" fmla="*/ 500520 w 9146841"/>
              <a:gd name="connsiteY10" fmla="*/ 5467351 h 5469731"/>
              <a:gd name="connsiteX11" fmla="*/ 458 w 9146841"/>
              <a:gd name="connsiteY11" fmla="*/ 5467350 h 5469731"/>
              <a:gd name="connsiteX12" fmla="*/ 459 w 9146841"/>
              <a:gd name="connsiteY12" fmla="*/ 1369219 h 5469731"/>
              <a:gd name="connsiteX0" fmla="*/ 459 w 9146841"/>
              <a:gd name="connsiteY0" fmla="*/ 1369219 h 5469731"/>
              <a:gd name="connsiteX1" fmla="*/ 459 w 9146841"/>
              <a:gd name="connsiteY1" fmla="*/ 1100 h 5469731"/>
              <a:gd name="connsiteX2" fmla="*/ 1367296 w 9146841"/>
              <a:gd name="connsiteY2" fmla="*/ 2382 h 5469731"/>
              <a:gd name="connsiteX3" fmla="*/ 7777622 w 9146841"/>
              <a:gd name="connsiteY3" fmla="*/ 2382 h 5469731"/>
              <a:gd name="connsiteX4" fmla="*/ 9146841 w 9146841"/>
              <a:gd name="connsiteY4" fmla="*/ 0 h 5469731"/>
              <a:gd name="connsiteX5" fmla="*/ 9144459 w 9146841"/>
              <a:gd name="connsiteY5" fmla="*/ 1369219 h 5469731"/>
              <a:gd name="connsiteX6" fmla="*/ 9144459 w 9146841"/>
              <a:gd name="connsiteY6" fmla="*/ 5469731 h 5469731"/>
              <a:gd name="connsiteX7" fmla="*/ 8644398 w 9146841"/>
              <a:gd name="connsiteY7" fmla="*/ 5469731 h 5469731"/>
              <a:gd name="connsiteX8" fmla="*/ 8646778 w 9146841"/>
              <a:gd name="connsiteY8" fmla="*/ 5360194 h 5469731"/>
              <a:gd name="connsiteX9" fmla="*/ 502903 w 9146841"/>
              <a:gd name="connsiteY9" fmla="*/ 5362576 h 5469731"/>
              <a:gd name="connsiteX10" fmla="*/ 500520 w 9146841"/>
              <a:gd name="connsiteY10" fmla="*/ 5467351 h 5469731"/>
              <a:gd name="connsiteX11" fmla="*/ 458 w 9146841"/>
              <a:gd name="connsiteY11" fmla="*/ 5467350 h 5469731"/>
              <a:gd name="connsiteX12" fmla="*/ 459 w 9146841"/>
              <a:gd name="connsiteY12" fmla="*/ 1369219 h 5469731"/>
              <a:gd name="connsiteX0" fmla="*/ 459 w 9146841"/>
              <a:gd name="connsiteY0" fmla="*/ 1369219 h 5469731"/>
              <a:gd name="connsiteX1" fmla="*/ 459 w 9146841"/>
              <a:gd name="connsiteY1" fmla="*/ 1100 h 5469731"/>
              <a:gd name="connsiteX2" fmla="*/ 1367296 w 9146841"/>
              <a:gd name="connsiteY2" fmla="*/ 2382 h 5469731"/>
              <a:gd name="connsiteX3" fmla="*/ 7777622 w 9146841"/>
              <a:gd name="connsiteY3" fmla="*/ 2382 h 5469731"/>
              <a:gd name="connsiteX4" fmla="*/ 9146841 w 9146841"/>
              <a:gd name="connsiteY4" fmla="*/ 0 h 5469731"/>
              <a:gd name="connsiteX5" fmla="*/ 9144459 w 9146841"/>
              <a:gd name="connsiteY5" fmla="*/ 1369219 h 5469731"/>
              <a:gd name="connsiteX6" fmla="*/ 9144459 w 9146841"/>
              <a:gd name="connsiteY6" fmla="*/ 5469731 h 5469731"/>
              <a:gd name="connsiteX7" fmla="*/ 8644398 w 9146841"/>
              <a:gd name="connsiteY7" fmla="*/ 5467350 h 5469731"/>
              <a:gd name="connsiteX8" fmla="*/ 8646778 w 9146841"/>
              <a:gd name="connsiteY8" fmla="*/ 5360194 h 5469731"/>
              <a:gd name="connsiteX9" fmla="*/ 502903 w 9146841"/>
              <a:gd name="connsiteY9" fmla="*/ 5362576 h 5469731"/>
              <a:gd name="connsiteX10" fmla="*/ 500520 w 9146841"/>
              <a:gd name="connsiteY10" fmla="*/ 5467351 h 5469731"/>
              <a:gd name="connsiteX11" fmla="*/ 458 w 9146841"/>
              <a:gd name="connsiteY11" fmla="*/ 5467350 h 5469731"/>
              <a:gd name="connsiteX12" fmla="*/ 459 w 9146841"/>
              <a:gd name="connsiteY12" fmla="*/ 1369219 h 546973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4398 w 9146841"/>
              <a:gd name="connsiteY7" fmla="*/ 5467350 h 5467351"/>
              <a:gd name="connsiteX8" fmla="*/ 8646778 w 9146841"/>
              <a:gd name="connsiteY8" fmla="*/ 5360194 h 5467351"/>
              <a:gd name="connsiteX9" fmla="*/ 502903 w 9146841"/>
              <a:gd name="connsiteY9" fmla="*/ 5362576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46778 w 9146841"/>
              <a:gd name="connsiteY8" fmla="*/ 5360194 h 5467351"/>
              <a:gd name="connsiteX9" fmla="*/ 502903 w 9146841"/>
              <a:gd name="connsiteY9" fmla="*/ 5362576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44396 w 9146841"/>
              <a:gd name="connsiteY8" fmla="*/ 5360194 h 5467351"/>
              <a:gd name="connsiteX9" fmla="*/ 502903 w 9146841"/>
              <a:gd name="connsiteY9" fmla="*/ 5362576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39633 w 9146841"/>
              <a:gd name="connsiteY8" fmla="*/ 5360194 h 5467351"/>
              <a:gd name="connsiteX9" fmla="*/ 502903 w 9146841"/>
              <a:gd name="connsiteY9" fmla="*/ 5362576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39633 w 9146841"/>
              <a:gd name="connsiteY8" fmla="*/ 5360194 h 5467351"/>
              <a:gd name="connsiteX9" fmla="*/ 502903 w 9146841"/>
              <a:gd name="connsiteY9" fmla="*/ 5364958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39633 w 9146841"/>
              <a:gd name="connsiteY8" fmla="*/ 5364956 h 5467351"/>
              <a:gd name="connsiteX9" fmla="*/ 502903 w 9146841"/>
              <a:gd name="connsiteY9" fmla="*/ 5364958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9731"/>
              <a:gd name="connsiteX1" fmla="*/ 459 w 9146841"/>
              <a:gd name="connsiteY1" fmla="*/ 1100 h 5469731"/>
              <a:gd name="connsiteX2" fmla="*/ 1367296 w 9146841"/>
              <a:gd name="connsiteY2" fmla="*/ 2382 h 5469731"/>
              <a:gd name="connsiteX3" fmla="*/ 7777622 w 9146841"/>
              <a:gd name="connsiteY3" fmla="*/ 2382 h 5469731"/>
              <a:gd name="connsiteX4" fmla="*/ 9146841 w 9146841"/>
              <a:gd name="connsiteY4" fmla="*/ 0 h 5469731"/>
              <a:gd name="connsiteX5" fmla="*/ 9144459 w 9146841"/>
              <a:gd name="connsiteY5" fmla="*/ 1369219 h 5469731"/>
              <a:gd name="connsiteX6" fmla="*/ 9144459 w 9146841"/>
              <a:gd name="connsiteY6" fmla="*/ 5464968 h 5469731"/>
              <a:gd name="connsiteX7" fmla="*/ 8642016 w 9146841"/>
              <a:gd name="connsiteY7" fmla="*/ 5469731 h 5469731"/>
              <a:gd name="connsiteX8" fmla="*/ 8639633 w 9146841"/>
              <a:gd name="connsiteY8" fmla="*/ 5364956 h 5469731"/>
              <a:gd name="connsiteX9" fmla="*/ 502903 w 9146841"/>
              <a:gd name="connsiteY9" fmla="*/ 5364958 h 5469731"/>
              <a:gd name="connsiteX10" fmla="*/ 500520 w 9146841"/>
              <a:gd name="connsiteY10" fmla="*/ 5467351 h 5469731"/>
              <a:gd name="connsiteX11" fmla="*/ 458 w 9146841"/>
              <a:gd name="connsiteY11" fmla="*/ 5467350 h 5469731"/>
              <a:gd name="connsiteX12" fmla="*/ 459 w 9146841"/>
              <a:gd name="connsiteY12" fmla="*/ 1369219 h 546973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39633 w 9146841"/>
              <a:gd name="connsiteY8" fmla="*/ 5364956 h 5467351"/>
              <a:gd name="connsiteX9" fmla="*/ 502903 w 9146841"/>
              <a:gd name="connsiteY9" fmla="*/ 5364958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39633 w 9146841"/>
              <a:gd name="connsiteY8" fmla="*/ 5364956 h 5467351"/>
              <a:gd name="connsiteX9" fmla="*/ 502903 w 9146841"/>
              <a:gd name="connsiteY9" fmla="*/ 5364958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39633 w 9146841"/>
              <a:gd name="connsiteY8" fmla="*/ 5367337 h 5467351"/>
              <a:gd name="connsiteX9" fmla="*/ 502903 w 9146841"/>
              <a:gd name="connsiteY9" fmla="*/ 5364958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146841" h="5467351">
                <a:moveTo>
                  <a:pt x="459" y="1369219"/>
                </a:moveTo>
                <a:cubicBezTo>
                  <a:pt x="-1129" y="913973"/>
                  <a:pt x="2047" y="456346"/>
                  <a:pt x="459" y="1100"/>
                </a:cubicBezTo>
                <a:lnTo>
                  <a:pt x="1367296" y="2382"/>
                </a:lnTo>
                <a:lnTo>
                  <a:pt x="7777622" y="2382"/>
                </a:lnTo>
                <a:lnTo>
                  <a:pt x="9146841" y="0"/>
                </a:lnTo>
                <a:lnTo>
                  <a:pt x="9144459" y="1369219"/>
                </a:lnTo>
                <a:lnTo>
                  <a:pt x="9144459" y="5464968"/>
                </a:lnTo>
                <a:lnTo>
                  <a:pt x="8642016" y="5467350"/>
                </a:lnTo>
                <a:cubicBezTo>
                  <a:pt x="8642809" y="5430044"/>
                  <a:pt x="8638840" y="5404643"/>
                  <a:pt x="8639633" y="5367337"/>
                </a:cubicBezTo>
                <a:lnTo>
                  <a:pt x="502903" y="5364958"/>
                </a:lnTo>
                <a:cubicBezTo>
                  <a:pt x="502109" y="5400677"/>
                  <a:pt x="501314" y="5431632"/>
                  <a:pt x="500520" y="5467351"/>
                </a:cubicBezTo>
                <a:lnTo>
                  <a:pt x="458" y="5467350"/>
                </a:lnTo>
                <a:cubicBezTo>
                  <a:pt x="458" y="4099719"/>
                  <a:pt x="459" y="2736850"/>
                  <a:pt x="459" y="1369219"/>
                </a:cubicBezTo>
                <a:close/>
              </a:path>
            </a:pathLst>
          </a:custGeom>
        </p:spPr>
        <p:txBody>
          <a:bodyPr/>
          <a:lstStyle/>
          <a:p>
            <a:endParaRPr lang="cs-CZ"/>
          </a:p>
        </p:txBody>
      </p:sp>
      <p:sp>
        <p:nvSpPr>
          <p:cNvPr id="17" name="Rectangle 16"/>
          <p:cNvSpPr/>
          <p:nvPr userDrawn="1"/>
        </p:nvSpPr>
        <p:spPr>
          <a:xfrm>
            <a:off x="664634" y="5357813"/>
            <a:ext cx="10862733" cy="218587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72000" rIns="96000" bIns="96000" rtlCol="0" anchor="t" anchorCtr="0"/>
          <a:lstStyle/>
          <a:p>
            <a:pPr algn="l"/>
            <a:endParaRPr lang="cs-CZ" sz="20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5467349"/>
            <a:ext cx="12192000" cy="1390651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72000" rIns="96000" bIns="96000" rtlCol="0" anchor="t" anchorCtr="0"/>
          <a:lstStyle/>
          <a:p>
            <a:pPr algn="l"/>
            <a:endParaRPr lang="cs-CZ" sz="2000" dirty="0">
              <a:solidFill>
                <a:schemeClr val="tx1"/>
              </a:solidFill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cs-CZ"/>
              <a:t>Dlouhý název příslušné prezentace</a:t>
            </a:r>
            <a:endParaRPr lang="cs-CZ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662525" y="5554804"/>
            <a:ext cx="10875433" cy="496425"/>
          </a:xfrm>
        </p:spPr>
        <p:txBody>
          <a:bodyPr/>
          <a:lstStyle>
            <a:lvl1pPr>
              <a:defRPr sz="2667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cs-CZ" dirty="0"/>
          </a:p>
        </p:txBody>
      </p:sp>
      <p:pic>
        <p:nvPicPr>
          <p:cNvPr id="9" name="Picture 8" descr="logo-zapat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517" y="6327368"/>
            <a:ext cx="333248" cy="264160"/>
          </a:xfrm>
          <a:prstGeom prst="rect">
            <a:avLst/>
          </a:prstGeom>
        </p:spPr>
      </p:pic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ou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662525" y="5359351"/>
            <a:ext cx="10875433" cy="216000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72000" rIns="96000" bIns="96000" rtlCol="0" anchor="t" anchorCtr="0"/>
          <a:lstStyle/>
          <a:p>
            <a:pPr algn="l"/>
            <a:endParaRPr lang="cs-CZ" sz="20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5467349"/>
            <a:ext cx="12192000" cy="1695451"/>
          </a:xfrm>
          <a:prstGeom prst="rect">
            <a:avLst/>
          </a:prstGeom>
          <a:solidFill>
            <a:schemeClr val="tx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72000" rIns="96000" bIns="96000" rtlCol="0" anchor="t" anchorCtr="0"/>
          <a:lstStyle/>
          <a:p>
            <a:pPr algn="l"/>
            <a:endParaRPr lang="cs-CZ" sz="2000" dirty="0">
              <a:solidFill>
                <a:schemeClr val="tx1"/>
              </a:solidFill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Dlouhý název příslušné prezentace</a:t>
            </a:r>
            <a:endParaRPr lang="cs-CZ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cs-CZ" dirty="0"/>
          </a:p>
        </p:txBody>
      </p:sp>
      <p:pic>
        <p:nvPicPr>
          <p:cNvPr id="14" name="Picture 13" descr="logo-zapat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524" y="6327368"/>
            <a:ext cx="333248" cy="264160"/>
          </a:xfrm>
          <a:prstGeom prst="rect">
            <a:avLst/>
          </a:prstGeom>
        </p:spPr>
      </p:pic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88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662525" y="5359351"/>
            <a:ext cx="10875433" cy="216000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72000" rIns="96000" bIns="96000" rtlCol="0" anchor="t" anchorCtr="0"/>
          <a:lstStyle/>
          <a:p>
            <a:pPr algn="l"/>
            <a:endParaRPr lang="cs-CZ" sz="20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0" y="5467349"/>
            <a:ext cx="12192000" cy="1390651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72000" rIns="96000" bIns="96000" rtlCol="0" anchor="t" anchorCtr="0"/>
          <a:lstStyle/>
          <a:p>
            <a:pPr algn="l"/>
            <a:endParaRPr lang="cs-CZ" sz="2000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23915" y="1509712"/>
            <a:ext cx="6114035" cy="1919288"/>
          </a:xfrm>
        </p:spPr>
        <p:txBody>
          <a:bodyPr anchor="t" anchorCtr="0"/>
          <a:lstStyle>
            <a:lvl1pPr marL="335992" indent="-335992" algn="r">
              <a:buClrTx/>
              <a:buFont typeface="Verdana" pitchFamily="34" charset="0"/>
              <a:buChar char="—"/>
              <a:defRPr sz="2000" b="1">
                <a:solidFill>
                  <a:schemeClr val="tx1"/>
                </a:solidFill>
              </a:defRPr>
            </a:lvl1pPr>
            <a:lvl2pPr marL="671983" indent="-335992" algn="r">
              <a:buClrTx/>
              <a:buFont typeface="Verdana" pitchFamily="34" charset="0"/>
              <a:buChar char="—"/>
              <a:defRPr sz="2000" b="0">
                <a:solidFill>
                  <a:schemeClr val="tx1"/>
                </a:solidFill>
              </a:defRPr>
            </a:lvl2pPr>
            <a:lvl3pPr marL="1007975" indent="-287993" algn="r">
              <a:buClrTx/>
              <a:buFont typeface="Verdana" pitchFamily="34" charset="0"/>
              <a:buChar char="—"/>
              <a:defRPr sz="1467">
                <a:solidFill>
                  <a:schemeClr val="tx1"/>
                </a:solidFill>
              </a:defRPr>
            </a:lvl3pPr>
            <a:lvl4pPr marL="1295968" indent="-287993" algn="r">
              <a:buClrTx/>
              <a:buFont typeface="Verdana" pitchFamily="34" charset="0"/>
              <a:buChar char="—"/>
              <a:defRPr sz="1467">
                <a:solidFill>
                  <a:schemeClr val="tx1"/>
                </a:solidFill>
              </a:defRPr>
            </a:lvl4pPr>
            <a:lvl5pPr marL="1583960" indent="-287993" algn="r">
              <a:buClrTx/>
              <a:buFont typeface="Verdana" pitchFamily="34" charset="0"/>
              <a:buChar char="—"/>
              <a:defRPr sz="1467">
                <a:solidFill>
                  <a:schemeClr val="tx1"/>
                </a:solidFill>
              </a:defRPr>
            </a:lvl5pPr>
            <a:lvl6pPr marL="1871953" indent="-287993" algn="r">
              <a:buClrTx/>
              <a:buFont typeface="Verdana" pitchFamily="34" charset="0"/>
              <a:buChar char="—"/>
              <a:defRPr sz="1467">
                <a:solidFill>
                  <a:schemeClr val="tx1"/>
                </a:solidFill>
              </a:defRPr>
            </a:lvl6pPr>
            <a:lvl7pPr marL="2159946" indent="-287993" algn="r">
              <a:buClrTx/>
              <a:buFont typeface="Verdana" pitchFamily="34" charset="0"/>
              <a:buChar char="—"/>
              <a:defRPr sz="1467">
                <a:solidFill>
                  <a:schemeClr val="tx1"/>
                </a:solidFill>
              </a:defRPr>
            </a:lvl7pPr>
            <a:lvl8pPr marL="2447939" indent="-287993" algn="r">
              <a:buClrTx/>
              <a:buFont typeface="Verdana" pitchFamily="34" charset="0"/>
              <a:buChar char="—"/>
              <a:defRPr sz="1467">
                <a:solidFill>
                  <a:schemeClr val="tx1"/>
                </a:solidFill>
              </a:defRPr>
            </a:lvl8pPr>
            <a:lvl9pPr marL="2735932" indent="-287993" algn="r">
              <a:buClrTx/>
              <a:buFont typeface="Verdana" pitchFamily="34" charset="0"/>
              <a:buChar char="—"/>
              <a:defRPr sz="1467">
                <a:solidFill>
                  <a:schemeClr val="tx1"/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cs-CZ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62525" y="6327371"/>
            <a:ext cx="10875433" cy="221071"/>
          </a:xfrm>
        </p:spPr>
        <p:txBody>
          <a:bodyPr anchor="b" anchorCtr="0"/>
          <a:lstStyle>
            <a:lvl1pPr marL="287993" indent="-287993">
              <a:buClrTx/>
              <a:defRPr sz="1467" b="1">
                <a:solidFill>
                  <a:schemeClr val="tx1"/>
                </a:solidFill>
              </a:defRPr>
            </a:lvl1pPr>
            <a:lvl2pPr marL="575986" indent="-287993">
              <a:buClrTx/>
              <a:defRPr sz="1467" b="0">
                <a:solidFill>
                  <a:schemeClr val="tx1"/>
                </a:solidFill>
              </a:defRPr>
            </a:lvl2pPr>
            <a:lvl3pPr marL="863978" indent="-287993">
              <a:buClrTx/>
              <a:defRPr sz="1467" b="0">
                <a:solidFill>
                  <a:schemeClr val="tx1"/>
                </a:solidFill>
              </a:defRPr>
            </a:lvl3pPr>
            <a:lvl4pPr marL="1199970" indent="-287993">
              <a:buClrTx/>
              <a:defRPr sz="1467" b="0">
                <a:solidFill>
                  <a:schemeClr val="tx1"/>
                </a:solidFill>
              </a:defRPr>
            </a:lvl4pPr>
            <a:lvl5pPr marL="1535962" indent="-287993">
              <a:buClrTx/>
              <a:defRPr sz="1467" b="0">
                <a:solidFill>
                  <a:schemeClr val="tx1"/>
                </a:solidFill>
              </a:defRPr>
            </a:lvl5pPr>
            <a:lvl6pPr marL="1823954" indent="-287993">
              <a:buClrTx/>
              <a:defRPr sz="1467" b="0">
                <a:solidFill>
                  <a:schemeClr val="tx1"/>
                </a:solidFill>
              </a:defRPr>
            </a:lvl6pPr>
            <a:lvl7pPr marL="2111947" indent="-287993">
              <a:buClrTx/>
              <a:defRPr sz="1467" b="0">
                <a:solidFill>
                  <a:schemeClr val="tx1"/>
                </a:solidFill>
              </a:defRPr>
            </a:lvl7pPr>
            <a:lvl8pPr marL="2399940" indent="-287993">
              <a:buClrTx/>
              <a:defRPr sz="1467" b="0">
                <a:solidFill>
                  <a:schemeClr val="tx1"/>
                </a:solidFill>
              </a:defRPr>
            </a:lvl8pPr>
            <a:lvl9pPr marL="2687933" indent="-287993">
              <a:buClrTx/>
              <a:defRPr sz="1467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423922" y="357191"/>
            <a:ext cx="6114036" cy="803524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658290" y="5570625"/>
            <a:ext cx="10875433" cy="496800"/>
          </a:xfrm>
        </p:spPr>
        <p:txBody>
          <a:bodyPr anchor="t" anchorCtr="0"/>
          <a:lstStyle>
            <a:lvl1pPr marL="287993" indent="-287993">
              <a:buClrTx/>
              <a:defRPr sz="1467" b="0">
                <a:solidFill>
                  <a:schemeClr val="tx1"/>
                </a:solidFill>
              </a:defRPr>
            </a:lvl1pPr>
            <a:lvl2pPr marL="575986" indent="-287993">
              <a:buClrTx/>
              <a:defRPr sz="1467" b="0">
                <a:solidFill>
                  <a:schemeClr val="tx1"/>
                </a:solidFill>
              </a:defRPr>
            </a:lvl2pPr>
            <a:lvl3pPr marL="863978" indent="-287993">
              <a:buClrTx/>
              <a:defRPr sz="1467" b="0">
                <a:solidFill>
                  <a:schemeClr val="tx1"/>
                </a:solidFill>
              </a:defRPr>
            </a:lvl3pPr>
            <a:lvl4pPr marL="1199970" indent="-287993">
              <a:buClrTx/>
              <a:defRPr sz="1467" b="0">
                <a:solidFill>
                  <a:schemeClr val="tx1"/>
                </a:solidFill>
              </a:defRPr>
            </a:lvl4pPr>
            <a:lvl5pPr marL="1535962" indent="-287993">
              <a:buClrTx/>
              <a:defRPr sz="1467" b="0">
                <a:solidFill>
                  <a:schemeClr val="tx1"/>
                </a:solidFill>
              </a:defRPr>
            </a:lvl5pPr>
            <a:lvl6pPr marL="1823954" indent="-287993">
              <a:buClrTx/>
              <a:defRPr sz="1467" b="0">
                <a:solidFill>
                  <a:schemeClr val="tx1"/>
                </a:solidFill>
              </a:defRPr>
            </a:lvl6pPr>
            <a:lvl7pPr marL="2111947" indent="-287993">
              <a:buClrTx/>
              <a:defRPr sz="1467" b="0">
                <a:solidFill>
                  <a:schemeClr val="tx1"/>
                </a:solidFill>
              </a:defRPr>
            </a:lvl7pPr>
            <a:lvl8pPr marL="2399940" indent="-287993">
              <a:buClrTx/>
              <a:defRPr sz="1467" b="0">
                <a:solidFill>
                  <a:schemeClr val="tx1"/>
                </a:solidFill>
              </a:defRPr>
            </a:lvl8pPr>
            <a:lvl9pPr marL="2687933" indent="-287993">
              <a:buClrTx/>
              <a:defRPr sz="1467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D484C998-8052-416B-AE91-0AB37A28D1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401" y="576000"/>
            <a:ext cx="2284897" cy="847584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2525" y="357191"/>
            <a:ext cx="10875433" cy="80352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2525" y="1509717"/>
            <a:ext cx="10875433" cy="406155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552384" y="6327373"/>
            <a:ext cx="1212619" cy="22107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467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23381" y="6327373"/>
            <a:ext cx="7656928" cy="22107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467">
                <a:solidFill>
                  <a:schemeClr val="tx1"/>
                </a:solidFill>
              </a:defRPr>
            </a:lvl1pPr>
          </a:lstStyle>
          <a:p>
            <a:r>
              <a:rPr lang="cs-CZ"/>
              <a:t>Dlouhý název příslušné prezentace</a:t>
            </a:r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96541" y="6327373"/>
            <a:ext cx="641417" cy="22107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467" b="1">
                <a:solidFill>
                  <a:schemeClr val="tx1"/>
                </a:solidFill>
              </a:defRPr>
            </a:lvl1pPr>
          </a:lstStyle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7" name="Picture 6" descr="logo-zapati.png"/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517" y="6327368"/>
            <a:ext cx="333248" cy="26416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62" r:id="rId4"/>
    <p:sldLayoutId id="2147483663" r:id="rId5"/>
    <p:sldLayoutId id="2147483664" r:id="rId6"/>
    <p:sldLayoutId id="2147483661" r:id="rId7"/>
    <p:sldLayoutId id="2147483651" r:id="rId8"/>
    <p:sldLayoutId id="2147483660" r:id="rId9"/>
    <p:sldLayoutId id="2147483666" r:id="rId10"/>
  </p:sldLayoutIdLst>
  <p:hf hdr="0" dt="0"/>
  <p:txStyles>
    <p:titleStyle>
      <a:lvl1pPr algn="l" defTabSz="1219170" rtl="0" eaLnBrk="1" latinLnBrk="0" hangingPunct="1">
        <a:spcBef>
          <a:spcPct val="0"/>
        </a:spcBef>
        <a:buNone/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ts val="320"/>
        </a:spcBef>
        <a:buClr>
          <a:schemeClr val="tx2"/>
        </a:buClr>
        <a:buFont typeface="Verdana" pitchFamily="34" charset="0"/>
        <a:buChar char="—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815980" indent="-335992" algn="l" defTabSz="1219170" rtl="0" eaLnBrk="1" latinLnBrk="0" hangingPunct="1">
        <a:spcBef>
          <a:spcPts val="320"/>
        </a:spcBef>
        <a:buClrTx/>
        <a:buFont typeface="Verdana" pitchFamily="34" charset="0"/>
        <a:buChar char="—"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51971" indent="-335992" algn="l" defTabSz="1219170" rtl="0" eaLnBrk="1" latinLnBrk="0" hangingPunct="1">
        <a:spcBef>
          <a:spcPct val="20000"/>
        </a:spcBef>
        <a:buFont typeface="Verdana" pitchFamily="34" charset="0"/>
        <a:buChar char="—"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1487963" indent="-287993" algn="l" defTabSz="1219170" rtl="0" eaLnBrk="1" latinLnBrk="0" hangingPunct="1">
        <a:spcBef>
          <a:spcPct val="20000"/>
        </a:spcBef>
        <a:buFont typeface="Verdana" pitchFamily="34" charset="0"/>
        <a:buChar char="—"/>
        <a:defRPr sz="1467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1775956" indent="-287993" algn="l" defTabSz="1219170" rtl="0" eaLnBrk="1" latinLnBrk="0" hangingPunct="1">
        <a:spcBef>
          <a:spcPct val="20000"/>
        </a:spcBef>
        <a:buFont typeface="Verdana" pitchFamily="34" charset="0"/>
        <a:buChar char="—"/>
        <a:defRPr sz="1467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2063948" indent="-287993" algn="l" defTabSz="1219170" rtl="0" eaLnBrk="1" latinLnBrk="0" hangingPunct="1">
        <a:spcBef>
          <a:spcPct val="20000"/>
        </a:spcBef>
        <a:buFont typeface="Verdana" pitchFamily="34" charset="0"/>
        <a:buChar char="—"/>
        <a:defRPr sz="1467" kern="1200">
          <a:solidFill>
            <a:schemeClr val="tx1"/>
          </a:solidFill>
          <a:latin typeface="+mn-lt"/>
          <a:ea typeface="+mn-ea"/>
          <a:cs typeface="+mn-cs"/>
        </a:defRPr>
      </a:lvl6pPr>
      <a:lvl7pPr marL="2351941" indent="-287993" algn="l" defTabSz="1219170" rtl="0" eaLnBrk="1" latinLnBrk="0" hangingPunct="1">
        <a:spcBef>
          <a:spcPct val="20000"/>
        </a:spcBef>
        <a:buFont typeface="Verdana" pitchFamily="34" charset="0"/>
        <a:buChar char="—"/>
        <a:defRPr sz="1467" kern="1200">
          <a:solidFill>
            <a:schemeClr val="tx1"/>
          </a:solidFill>
          <a:latin typeface="+mn-lt"/>
          <a:ea typeface="+mn-ea"/>
          <a:cs typeface="+mn-cs"/>
        </a:defRPr>
      </a:lvl7pPr>
      <a:lvl8pPr marL="2639934" indent="-287993" algn="l" defTabSz="1219170" rtl="0" eaLnBrk="1" latinLnBrk="0" hangingPunct="1">
        <a:spcBef>
          <a:spcPct val="20000"/>
        </a:spcBef>
        <a:buFont typeface="Verdana" pitchFamily="34" charset="0"/>
        <a:buChar char="—"/>
        <a:defRPr sz="1467" kern="1200">
          <a:solidFill>
            <a:schemeClr val="tx1"/>
          </a:solidFill>
          <a:latin typeface="+mn-lt"/>
          <a:ea typeface="+mn-ea"/>
          <a:cs typeface="+mn-cs"/>
        </a:defRPr>
      </a:lvl8pPr>
      <a:lvl9pPr marL="2927927" indent="-287993" algn="l" defTabSz="1219170" rtl="0" eaLnBrk="1" latinLnBrk="0" hangingPunct="1">
        <a:spcBef>
          <a:spcPct val="20000"/>
        </a:spcBef>
        <a:buFont typeface="Verdana" pitchFamily="34" charset="0"/>
        <a:buChar char="—"/>
        <a:defRPr sz="14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121917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880" userDrawn="1">
          <p15:clr>
            <a:srgbClr val="F26B43"/>
          </p15:clr>
        </p15:guide>
        <p15:guide id="3" orient="horz" pos="4592" userDrawn="1">
          <p15:clr>
            <a:srgbClr val="F26B43"/>
          </p15:clr>
        </p15:guide>
        <p15:guide id="4" pos="419" userDrawn="1">
          <p15:clr>
            <a:srgbClr val="F26B43"/>
          </p15:clr>
        </p15:guide>
        <p15:guide id="5" pos="7261" userDrawn="1">
          <p15:clr>
            <a:srgbClr val="F26B43"/>
          </p15:clr>
        </p15:guide>
        <p15:guide id="6" orient="horz" pos="450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Provozní koncept vysokorychlostní železnice</a:t>
            </a:r>
            <a:endParaRPr lang="cs-CZ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smtClean="0"/>
              <a:t>ŽELEZNIČNÍ </a:t>
            </a:r>
            <a:r>
              <a:rPr lang="cs-CZ" dirty="0"/>
              <a:t>KONFERENCE PARDUBICE 2021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smtClean="0"/>
              <a:t>Pardubice</a:t>
            </a:r>
            <a:r>
              <a:rPr lang="it-IT" dirty="0" smtClean="0"/>
              <a:t>,  </a:t>
            </a:r>
            <a:r>
              <a:rPr lang="cs-CZ" dirty="0" smtClean="0"/>
              <a:t>16</a:t>
            </a:r>
            <a:r>
              <a:rPr lang="it-IT" dirty="0" smtClean="0"/>
              <a:t>. </a:t>
            </a:r>
            <a:r>
              <a:rPr lang="cs-CZ" dirty="0"/>
              <a:t>9</a:t>
            </a:r>
            <a:r>
              <a:rPr lang="it-IT" dirty="0" smtClean="0"/>
              <a:t>. 20</a:t>
            </a:r>
            <a:r>
              <a:rPr lang="cs-CZ" dirty="0" smtClean="0"/>
              <a:t>21</a:t>
            </a:r>
            <a:endParaRPr lang="cs-CZ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smtClean="0"/>
              <a:t>Bc</a:t>
            </a:r>
            <a:r>
              <a:rPr lang="cs-CZ" dirty="0"/>
              <a:t>. Jiří Svoboda, MBA</a:t>
            </a:r>
            <a:endParaRPr lang="cs-CZ" dirty="0" smtClean="0"/>
          </a:p>
          <a:p>
            <a:pPr marL="0" lvl="1" indent="0">
              <a:buNone/>
            </a:pPr>
            <a:r>
              <a:rPr lang="cs-CZ" dirty="0" smtClean="0"/>
              <a:t>Generální </a:t>
            </a:r>
            <a:r>
              <a:rPr lang="cs-CZ" dirty="0"/>
              <a:t>ředitel</a:t>
            </a:r>
          </a:p>
        </p:txBody>
      </p:sp>
    </p:spTree>
    <p:extLst>
      <p:ext uri="{BB962C8B-B14F-4D97-AF65-F5344CB8AC3E}">
        <p14:creationId xmlns:p14="http://schemas.microsoft.com/office/powerpoint/2010/main" val="1499375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14024" y="875452"/>
            <a:ext cx="9431748" cy="5975523"/>
          </a:xfrm>
          <a:prstGeom prst="rect">
            <a:avLst/>
          </a:prstGeom>
        </p:spPr>
      </p:pic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Trasy vysokorychlostní železnice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205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288" y="805779"/>
            <a:ext cx="8412856" cy="5994671"/>
          </a:xfrm>
          <a:prstGeom prst="rect">
            <a:avLst/>
          </a:prstGeom>
        </p:spPr>
      </p:pic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Rychlá </a:t>
            </a:r>
            <a:r>
              <a:rPr lang="cs-CZ" dirty="0" smtClean="0"/>
              <a:t>spojení – systémové jízdní doby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55308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2000" dirty="0" smtClean="0"/>
              <a:t>Provozní rychlost hlavních tras </a:t>
            </a:r>
            <a:r>
              <a:rPr lang="cs-CZ" sz="2000" dirty="0"/>
              <a:t>320 km/h a minimální rychlost 200 km/h.</a:t>
            </a:r>
          </a:p>
          <a:p>
            <a:pPr>
              <a:spcAft>
                <a:spcPts val="600"/>
              </a:spcAft>
            </a:pPr>
            <a:r>
              <a:rPr lang="cs-CZ" sz="2000" dirty="0" smtClean="0"/>
              <a:t>Jsou </a:t>
            </a:r>
            <a:r>
              <a:rPr lang="cs-CZ" sz="2000" dirty="0"/>
              <a:t>navrženy vždy 4 vrstvy obsluhy:</a:t>
            </a:r>
          </a:p>
          <a:p>
            <a:pPr marL="612000" lvl="1" indent="-252000" defTabSz="914400">
              <a:spcBef>
                <a:spcPts val="240"/>
              </a:spcBef>
              <a:spcAft>
                <a:spcPts val="600"/>
              </a:spcAft>
            </a:pPr>
            <a:r>
              <a:rPr lang="cs-CZ" sz="1500" dirty="0"/>
              <a:t>k</a:t>
            </a:r>
            <a:r>
              <a:rPr lang="cs-CZ" sz="1500" dirty="0" smtClean="0"/>
              <a:t>omerční expresní </a:t>
            </a:r>
            <a:r>
              <a:rPr lang="cs-CZ" sz="1500" dirty="0"/>
              <a:t>vlaky </a:t>
            </a:r>
            <a:r>
              <a:rPr lang="cs-CZ" sz="1500" dirty="0" smtClean="0"/>
              <a:t>pro dálkovou </a:t>
            </a:r>
            <a:r>
              <a:rPr lang="cs-CZ" sz="1500" dirty="0"/>
              <a:t>dopravu (</a:t>
            </a:r>
            <a:r>
              <a:rPr lang="cs-CZ" sz="1500" dirty="0" smtClean="0"/>
              <a:t>SPRINTER) </a:t>
            </a:r>
            <a:r>
              <a:rPr lang="cs-CZ" sz="1500" b="0" dirty="0" smtClean="0"/>
              <a:t>(320 km/h)</a:t>
            </a:r>
          </a:p>
          <a:p>
            <a:pPr marL="612000" lvl="1" indent="-252000" defTabSz="914400">
              <a:spcBef>
                <a:spcPts val="240"/>
              </a:spcBef>
              <a:spcAft>
                <a:spcPts val="600"/>
              </a:spcAft>
            </a:pPr>
            <a:r>
              <a:rPr lang="cs-CZ" sz="1500" dirty="0" smtClean="0"/>
              <a:t>expresní vlaky pro </a:t>
            </a:r>
            <a:r>
              <a:rPr lang="cs-CZ" sz="1500" dirty="0"/>
              <a:t>dálkovou </a:t>
            </a:r>
            <a:r>
              <a:rPr lang="cs-CZ" sz="1500" dirty="0" smtClean="0"/>
              <a:t>dopravu </a:t>
            </a:r>
            <a:r>
              <a:rPr lang="cs-CZ" sz="1500" b="0" dirty="0" smtClean="0"/>
              <a:t>(</a:t>
            </a:r>
            <a:r>
              <a:rPr lang="cs-CZ" sz="1500" b="0" dirty="0"/>
              <a:t>320 km/h)</a:t>
            </a:r>
          </a:p>
          <a:p>
            <a:pPr marL="612000" lvl="1" indent="-252000" defTabSz="914400">
              <a:spcBef>
                <a:spcPts val="240"/>
              </a:spcBef>
              <a:spcAft>
                <a:spcPts val="600"/>
              </a:spcAft>
            </a:pPr>
            <a:r>
              <a:rPr lang="cs-CZ" sz="1500" dirty="0" smtClean="0"/>
              <a:t>rychlíkové </a:t>
            </a:r>
            <a:r>
              <a:rPr lang="cs-CZ" sz="1500" dirty="0"/>
              <a:t>spoje obsluhující </a:t>
            </a:r>
            <a:r>
              <a:rPr lang="cs-CZ" sz="1500" dirty="0" smtClean="0"/>
              <a:t>mezilehlé regiony </a:t>
            </a:r>
            <a:r>
              <a:rPr lang="cs-CZ" sz="1500" b="0" dirty="0"/>
              <a:t>(230 až 250 km/h)</a:t>
            </a:r>
          </a:p>
          <a:p>
            <a:pPr marL="612000" lvl="1" indent="-252000" defTabSz="914400">
              <a:spcBef>
                <a:spcPts val="240"/>
              </a:spcBef>
              <a:spcAft>
                <a:spcPts val="600"/>
              </a:spcAft>
            </a:pPr>
            <a:r>
              <a:rPr lang="cs-CZ" sz="1500" dirty="0" smtClean="0"/>
              <a:t>meziregionální </a:t>
            </a:r>
            <a:r>
              <a:rPr lang="cs-CZ" sz="1500" dirty="0"/>
              <a:t>rychlé spoje využívající zbytkovou kapacitu </a:t>
            </a:r>
            <a:r>
              <a:rPr lang="cs-CZ" sz="1500" dirty="0" smtClean="0"/>
              <a:t>VRT </a:t>
            </a:r>
            <a:r>
              <a:rPr lang="cs-CZ" sz="1500" b="0" dirty="0" smtClean="0"/>
              <a:t>(200 km/h)</a:t>
            </a:r>
            <a:endParaRPr lang="cs-CZ" sz="1500" b="0" dirty="0"/>
          </a:p>
          <a:p>
            <a:pPr>
              <a:spcAft>
                <a:spcPts val="600"/>
              </a:spcAft>
            </a:pPr>
            <a:endParaRPr lang="cs-CZ" sz="2000" b="1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Provozní model na VRT</a:t>
            </a:r>
            <a:endParaRPr lang="cs-CZ" dirty="0"/>
          </a:p>
        </p:txBody>
      </p:sp>
      <p:pic>
        <p:nvPicPr>
          <p:cNvPr id="12" name="Zástupný symbol pro obrázek 15"/>
          <p:cNvPicPr>
            <a:picLocks noGrp="1"/>
          </p:cNvPicPr>
          <p:nvPr>
            <p:ph type="pic" sz="quarter" idx="16"/>
          </p:nvPr>
        </p:nvPicPr>
        <p:blipFill>
          <a:blip r:embed="rId3"/>
          <a:srcRect t="11188" b="11188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4" name="Zástupný symbol pro obrázek 4"/>
          <p:cNvPicPr>
            <a:picLocks noGrp="1"/>
          </p:cNvPicPr>
          <p:nvPr>
            <p:ph type="pic" sz="quarter" idx="14"/>
          </p:nvPr>
        </p:nvPicPr>
        <p:blipFill>
          <a:blip r:embed="rId4"/>
          <a:srcRect t="14881" b="14881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5" name="Zástupný symbol pro obrázek 19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73" b="473"/>
          <a:stretch/>
        </p:blipFill>
        <p:spPr bwMode="auto"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3584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</a:t>
            </a:r>
            <a:r>
              <a:rPr lang="cs-CZ" dirty="0" smtClean="0"/>
              <a:t>inkového </a:t>
            </a:r>
            <a:r>
              <a:rPr lang="cs-CZ" dirty="0"/>
              <a:t>vedení vlaků RS</a:t>
            </a:r>
            <a:endParaRPr lang="cs-CZ" dirty="0"/>
          </a:p>
        </p:txBody>
      </p:sp>
      <p:pic>
        <p:nvPicPr>
          <p:cNvPr id="8" name="Picture 2" descr="https://www.spravazeleznic.cz/documents/50004227/119292901/Linkov%C3%A9+veden%C3%AD+v1.3.png/2cbc0b62-1fad-4769-8061-7fcbdaa064b8?t=1618814681519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82" y="799301"/>
            <a:ext cx="9719534" cy="598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531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62525" y="3429000"/>
            <a:ext cx="10875433" cy="2409092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cs-CZ" sz="2000" dirty="0"/>
              <a:t>S</a:t>
            </a:r>
            <a:r>
              <a:rPr lang="cs-CZ" sz="2000" dirty="0" smtClean="0"/>
              <a:t>louží </a:t>
            </a:r>
            <a:r>
              <a:rPr lang="cs-CZ" sz="2000" dirty="0" smtClean="0"/>
              <a:t>jako </a:t>
            </a:r>
            <a:r>
              <a:rPr lang="cs-CZ" sz="2000" dirty="0" smtClean="0"/>
              <a:t>doplněk ke stanicím v centrech měst.</a:t>
            </a:r>
            <a:endParaRPr lang="cs-CZ" sz="2000" dirty="0" smtClean="0"/>
          </a:p>
          <a:p>
            <a:pPr>
              <a:spcAft>
                <a:spcPts val="600"/>
              </a:spcAft>
            </a:pPr>
            <a:r>
              <a:rPr lang="cs-CZ" sz="2000" dirty="0"/>
              <a:t>P</a:t>
            </a:r>
            <a:r>
              <a:rPr lang="cs-CZ" sz="2000" dirty="0" smtClean="0"/>
              <a:t>řiblíží </a:t>
            </a:r>
            <a:r>
              <a:rPr lang="cs-CZ" sz="2000" dirty="0" smtClean="0"/>
              <a:t>vysokorychlostní železnici obyvatelům širokého </a:t>
            </a:r>
            <a:r>
              <a:rPr lang="cs-CZ" sz="2000" dirty="0" smtClean="0"/>
              <a:t>okolí.</a:t>
            </a:r>
            <a:endParaRPr lang="cs-CZ" sz="2000" dirty="0" smtClean="0"/>
          </a:p>
          <a:p>
            <a:pPr>
              <a:spcAft>
                <a:spcPts val="600"/>
              </a:spcAft>
            </a:pPr>
            <a:r>
              <a:rPr lang="cs-CZ" sz="2000" dirty="0"/>
              <a:t>P</a:t>
            </a:r>
            <a:r>
              <a:rPr lang="cs-CZ" sz="2000" dirty="0" smtClean="0"/>
              <a:t>arkoviště </a:t>
            </a:r>
            <a:r>
              <a:rPr lang="cs-CZ" sz="2000" dirty="0" smtClean="0"/>
              <a:t>P+R, zastávky návazné dopravy, </a:t>
            </a:r>
            <a:r>
              <a:rPr lang="cs-CZ" sz="2000" dirty="0" smtClean="0"/>
              <a:t>služby.</a:t>
            </a:r>
            <a:endParaRPr lang="cs-CZ" sz="2000" dirty="0" smtClean="0"/>
          </a:p>
          <a:p>
            <a:pPr>
              <a:spcAft>
                <a:spcPts val="600"/>
              </a:spcAft>
            </a:pPr>
            <a:r>
              <a:rPr lang="cs-CZ" sz="2000" dirty="0"/>
              <a:t>N</a:t>
            </a:r>
            <a:r>
              <a:rPr lang="cs-CZ" sz="2000" dirty="0" smtClean="0"/>
              <a:t>apojení </a:t>
            </a:r>
            <a:r>
              <a:rPr lang="cs-CZ" sz="2000" dirty="0" smtClean="0"/>
              <a:t>na další tratě či </a:t>
            </a:r>
            <a:r>
              <a:rPr lang="cs-CZ" sz="2000" dirty="0" smtClean="0"/>
              <a:t>infrastrukturu.</a:t>
            </a:r>
            <a:endParaRPr lang="cs-CZ" sz="2000" dirty="0" smtClean="0"/>
          </a:p>
          <a:p>
            <a:pPr>
              <a:spcAft>
                <a:spcPts val="600"/>
              </a:spcAft>
            </a:pPr>
            <a:r>
              <a:rPr lang="cs-CZ" sz="2000" dirty="0" smtClean="0"/>
              <a:t>Navržené pro </a:t>
            </a:r>
            <a:r>
              <a:rPr lang="cs-CZ" sz="2000" dirty="0" smtClean="0"/>
              <a:t>pohodlný </a:t>
            </a:r>
            <a:r>
              <a:rPr lang="cs-CZ" sz="2000" dirty="0" smtClean="0"/>
              <a:t>přestup.</a:t>
            </a:r>
            <a:endParaRPr lang="cs-CZ" sz="2000" dirty="0" smtClean="0"/>
          </a:p>
          <a:p>
            <a:pPr>
              <a:spcAft>
                <a:spcPts val="600"/>
              </a:spcAft>
            </a:pPr>
            <a:r>
              <a:rPr lang="cs-CZ" sz="2000" b="1" dirty="0"/>
              <a:t>N</a:t>
            </a:r>
            <a:r>
              <a:rPr lang="cs-CZ" sz="2000" b="1" dirty="0" smtClean="0"/>
              <a:t>eslouží </a:t>
            </a:r>
            <a:r>
              <a:rPr lang="cs-CZ" sz="2000" b="1" dirty="0" smtClean="0"/>
              <a:t>jako </a:t>
            </a:r>
            <a:r>
              <a:rPr lang="cs-CZ" sz="2000" b="1" dirty="0" smtClean="0"/>
              <a:t>konečné stanice vlaků.</a:t>
            </a:r>
            <a:endParaRPr lang="cs-CZ" sz="2000" b="1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Terminály vysokorychlostní železnice</a:t>
            </a:r>
            <a:endParaRPr lang="cs-CZ" dirty="0"/>
          </a:p>
        </p:txBody>
      </p:sp>
      <p:pic>
        <p:nvPicPr>
          <p:cNvPr id="13" name="Zástupný symbol pro obrázek 12"/>
          <p:cNvPicPr>
            <a:picLocks noGrp="1" noChangeAspect="1"/>
          </p:cNvPicPr>
          <p:nvPr>
            <p:ph type="pic" sz="quarter" idx="1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7" b="12127"/>
          <a:stretch>
            <a:fillRect/>
          </a:stretch>
        </p:blipFill>
        <p:spPr/>
      </p:pic>
      <p:pic>
        <p:nvPicPr>
          <p:cNvPr id="10" name="Zástupný symbol pro obrázek 7"/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t="8769" b="8769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5" name="Zástupný symbol pro obrázek 9"/>
          <p:cNvPicPr>
            <a:picLocks noGrp="1" noChangeAspect="1"/>
          </p:cNvPicPr>
          <p:nvPr>
            <p:ph type="pic" sz="quarter" idx="15"/>
          </p:nvPr>
        </p:nvPicPr>
        <p:blipFill>
          <a:blip r:embed="rId5"/>
          <a:srcRect t="12403" b="12403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50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Terminál Praha východ</a:t>
            </a:r>
            <a:br>
              <a:rPr lang="cs-CZ" dirty="0"/>
            </a:br>
            <a:endParaRPr lang="cs-CZ" dirty="0"/>
          </a:p>
        </p:txBody>
      </p:sp>
      <p:pic>
        <p:nvPicPr>
          <p:cNvPr id="14" name="Zástupný symbol pro obrázek 2"/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11122" b="11122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5" name="Zástupný symbol pro obrázek 10"/>
          <p:cNvPicPr>
            <a:picLocks noGrp="1" noChangeAspect="1"/>
          </p:cNvPicPr>
          <p:nvPr>
            <p:ph type="pic" sz="quarter" idx="16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2" r="15732"/>
          <a:stretch>
            <a:fillRect/>
          </a:stretch>
        </p:blipFill>
        <p:spPr/>
      </p:pic>
      <p:sp>
        <p:nvSpPr>
          <p:cNvPr id="17" name="Zástupný symbol pro obsah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2000" dirty="0"/>
              <a:t>Z</a:t>
            </a:r>
            <a:r>
              <a:rPr lang="cs-CZ" sz="2000" dirty="0" smtClean="0"/>
              <a:t>ejména pro obyvatele </a:t>
            </a:r>
            <a:r>
              <a:rPr lang="cs-CZ" sz="2000" dirty="0"/>
              <a:t>severovýchodní části Středočeského kraje </a:t>
            </a:r>
            <a:r>
              <a:rPr lang="cs-CZ" sz="2000" dirty="0" smtClean="0"/>
              <a:t>a Prahy.</a:t>
            </a:r>
          </a:p>
          <a:p>
            <a:pPr>
              <a:spcAft>
                <a:spcPts val="600"/>
              </a:spcAft>
            </a:pPr>
            <a:r>
              <a:rPr lang="cs-CZ" sz="2000" dirty="0" smtClean="0"/>
              <a:t>Rychlé spojení </a:t>
            </a:r>
            <a:r>
              <a:rPr lang="cs-CZ" sz="2000" dirty="0"/>
              <a:t>pro pravidelné dojíždění do centra hlavního </a:t>
            </a:r>
            <a:r>
              <a:rPr lang="cs-CZ" sz="2000" dirty="0" smtClean="0"/>
              <a:t>města.</a:t>
            </a:r>
            <a:endParaRPr lang="cs-CZ" sz="2000" dirty="0"/>
          </a:p>
          <a:p>
            <a:pPr>
              <a:spcAft>
                <a:spcPts val="600"/>
              </a:spcAft>
            </a:pPr>
            <a:r>
              <a:rPr lang="cs-CZ" sz="2000" dirty="0"/>
              <a:t>P</a:t>
            </a:r>
            <a:r>
              <a:rPr lang="cs-CZ" sz="2000" dirty="0" smtClean="0"/>
              <a:t>ohodlné </a:t>
            </a:r>
            <a:r>
              <a:rPr lang="cs-CZ" sz="2000" dirty="0"/>
              <a:t>spojení s Brnem, Ostravou, Drážďany, </a:t>
            </a:r>
            <a:r>
              <a:rPr lang="cs-CZ" sz="2000" dirty="0" smtClean="0"/>
              <a:t>Vídní, Vratislaví </a:t>
            </a:r>
            <a:r>
              <a:rPr lang="cs-CZ" sz="2000" dirty="0"/>
              <a:t>a mnoha dalšími městy </a:t>
            </a:r>
            <a:r>
              <a:rPr lang="cs-CZ" sz="2000" dirty="0" smtClean="0"/>
              <a:t>u nás </a:t>
            </a:r>
            <a:r>
              <a:rPr lang="cs-CZ" sz="2000" dirty="0"/>
              <a:t>i v zahraničí. </a:t>
            </a:r>
            <a:endParaRPr lang="cs-CZ" sz="2000" dirty="0" smtClean="0"/>
          </a:p>
          <a:p>
            <a:pPr>
              <a:spcAft>
                <a:spcPts val="600"/>
              </a:spcAft>
            </a:pPr>
            <a:r>
              <a:rPr lang="cs-CZ" sz="2000" dirty="0" smtClean="0"/>
              <a:t>Umístění </a:t>
            </a:r>
            <a:r>
              <a:rPr lang="cs-CZ" sz="2000" dirty="0"/>
              <a:t>terminálu na okraji metropole nabídne i bezproblémové </a:t>
            </a:r>
            <a:r>
              <a:rPr lang="cs-CZ" sz="2000" dirty="0" smtClean="0"/>
              <a:t>parkování.</a:t>
            </a:r>
          </a:p>
          <a:p>
            <a:pPr>
              <a:spcAft>
                <a:spcPts val="600"/>
              </a:spcAft>
            </a:pPr>
            <a:r>
              <a:rPr lang="cs-CZ" sz="2000" dirty="0"/>
              <a:t>Detaily k jednotlivým trasám a jejich projednání jsou k </a:t>
            </a:r>
            <a:r>
              <a:rPr lang="cs-CZ" sz="2000" dirty="0" smtClean="0"/>
              <a:t>dispozici na</a:t>
            </a:r>
            <a:r>
              <a:rPr lang="cs-CZ" sz="2000" dirty="0"/>
              <a:t> </a:t>
            </a:r>
            <a:r>
              <a:rPr lang="cs-CZ" sz="2000" b="1" u="sng" dirty="0"/>
              <a:t>spravazeleznic.cz/vrt</a:t>
            </a:r>
          </a:p>
          <a:p>
            <a:pPr>
              <a:spcAft>
                <a:spcPts val="600"/>
              </a:spcAft>
            </a:pPr>
            <a:endParaRPr lang="cs-CZ" sz="2000" dirty="0"/>
          </a:p>
        </p:txBody>
      </p:sp>
      <p:pic>
        <p:nvPicPr>
          <p:cNvPr id="18" name="Zástupný symbol pro obrázek 4"/>
          <p:cNvPicPr>
            <a:picLocks noGrp="1" noChangeAspect="1"/>
          </p:cNvPicPr>
          <p:nvPr>
            <p:ph type="pic" sz="quarter" idx="15"/>
          </p:nvPr>
        </p:nvPicPr>
        <p:blipFill>
          <a:blip r:embed="rId5"/>
          <a:srcRect t="14948" b="14948"/>
          <a:stretch>
            <a:fillRect/>
          </a:stretch>
        </p:blipFill>
        <p:spPr>
          <a:prstGeom prst="rect">
            <a:avLst/>
          </a:prstGeom>
        </p:spPr>
      </p:pic>
      <p:cxnSp>
        <p:nvCxnSpPr>
          <p:cNvPr id="19" name="Přímá spojnice se šipkou 18"/>
          <p:cNvCxnSpPr/>
          <p:nvPr/>
        </p:nvCxnSpPr>
        <p:spPr>
          <a:xfrm>
            <a:off x="6556184" y="2538579"/>
            <a:ext cx="790988" cy="76733"/>
          </a:xfrm>
          <a:prstGeom prst="straightConnector1">
            <a:avLst/>
          </a:prstGeom>
          <a:ln w="12700">
            <a:solidFill>
              <a:srgbClr val="00206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se šipkou 20"/>
          <p:cNvCxnSpPr/>
          <p:nvPr/>
        </p:nvCxnSpPr>
        <p:spPr>
          <a:xfrm>
            <a:off x="6173969" y="2473996"/>
            <a:ext cx="440574" cy="615142"/>
          </a:xfrm>
          <a:prstGeom prst="straightConnector1">
            <a:avLst/>
          </a:prstGeom>
          <a:ln w="12700">
            <a:solidFill>
              <a:srgbClr val="00206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ovéPole 21"/>
          <p:cNvSpPr txBox="1"/>
          <p:nvPr/>
        </p:nvSpPr>
        <p:spPr>
          <a:xfrm>
            <a:off x="7289030" y="2666151"/>
            <a:ext cx="399011" cy="230832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cs-CZ" sz="1500" dirty="0" smtClean="0"/>
              <a:t>RS5</a:t>
            </a:r>
          </a:p>
        </p:txBody>
      </p:sp>
      <p:sp>
        <p:nvSpPr>
          <p:cNvPr id="23" name="TextovéPole 22"/>
          <p:cNvSpPr txBox="1"/>
          <p:nvPr/>
        </p:nvSpPr>
        <p:spPr>
          <a:xfrm>
            <a:off x="6096008" y="2973722"/>
            <a:ext cx="450704" cy="230832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cs-CZ" sz="1500" dirty="0" smtClean="0"/>
              <a:t>RS1</a:t>
            </a:r>
          </a:p>
        </p:txBody>
      </p:sp>
    </p:spTree>
    <p:extLst>
      <p:ext uri="{BB962C8B-B14F-4D97-AF65-F5344CB8AC3E}">
        <p14:creationId xmlns:p14="http://schemas.microsoft.com/office/powerpoint/2010/main" val="141791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smtClean="0"/>
              <a:t>Vysokorychlostní </a:t>
            </a:r>
            <a:r>
              <a:rPr lang="cs-CZ" dirty="0"/>
              <a:t>železnice v České Republice</a:t>
            </a:r>
          </a:p>
          <a:p>
            <a:pPr marL="0" indent="0">
              <a:buNone/>
            </a:pPr>
            <a:endParaRPr lang="cs-CZ" dirty="0"/>
          </a:p>
          <a:p>
            <a:pPr marL="504000" lvl="2" indent="0">
              <a:buNone/>
            </a:pPr>
            <a:r>
              <a:rPr lang="cs-CZ" dirty="0" smtClean="0"/>
              <a:t>Bc. Jiří Svoboda, MBA</a:t>
            </a:r>
          </a:p>
          <a:p>
            <a:pPr marL="504000" lvl="2" indent="0">
              <a:buNone/>
            </a:pPr>
            <a:r>
              <a:rPr lang="cs-CZ" dirty="0" smtClean="0"/>
              <a:t>Generální ředitel </a:t>
            </a:r>
            <a:endParaRPr lang="cs-C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spravazeleznic.cz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Děkuji za pozornost</a:t>
            </a:r>
            <a:endParaRPr lang="cs-CZ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© Správa železnic, státní organizace </a:t>
            </a:r>
          </a:p>
          <a:p>
            <a:pPr marL="0" indent="0">
              <a:buNone/>
            </a:pPr>
            <a:r>
              <a:rPr lang="cs-CZ" dirty="0"/>
              <a:t>Dlážděná 1003/7, 110 00 Praha 1 </a:t>
            </a:r>
          </a:p>
        </p:txBody>
      </p:sp>
    </p:spTree>
    <p:extLst>
      <p:ext uri="{BB962C8B-B14F-4D97-AF65-F5344CB8AC3E}">
        <p14:creationId xmlns:p14="http://schemas.microsoft.com/office/powerpoint/2010/main" val="2999888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SZDC">
      <a:dk1>
        <a:srgbClr val="002B59"/>
      </a:dk1>
      <a:lt1>
        <a:srgbClr val="FFFFFF"/>
      </a:lt1>
      <a:dk2>
        <a:srgbClr val="FF5200"/>
      </a:dk2>
      <a:lt2>
        <a:srgbClr val="FFFFFF"/>
      </a:lt2>
      <a:accent1>
        <a:srgbClr val="002B59"/>
      </a:accent1>
      <a:accent2>
        <a:srgbClr val="FF5200"/>
      </a:accent2>
      <a:accent3>
        <a:srgbClr val="00A1E0"/>
      </a:accent3>
      <a:accent4>
        <a:srgbClr val="737373"/>
      </a:accent4>
      <a:accent5>
        <a:srgbClr val="82BC00"/>
      </a:accent5>
      <a:accent6>
        <a:srgbClr val="34A49A"/>
      </a:accent6>
      <a:hlink>
        <a:srgbClr val="002B59"/>
      </a:hlink>
      <a:folHlink>
        <a:srgbClr val="737373"/>
      </a:folHlink>
    </a:clrScheme>
    <a:fontScheme name="SZDC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Mod val="20000"/>
            <a:lumOff val="80000"/>
          </a:schemeClr>
        </a:solidFill>
        <a:ln w="12700">
          <a:solidFill>
            <a:schemeClr val="accent3"/>
          </a:solidFill>
        </a:ln>
      </a:spPr>
      <a:bodyPr lIns="72000" tIns="54000" rIns="72000" bIns="72000" rtlCol="0" anchor="t" anchorCtr="0"/>
      <a:lstStyle>
        <a:defPPr algn="l">
          <a:defRPr sz="1500"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3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12700">
          <a:noFill/>
        </a:ln>
      </a:spPr>
      <a:bodyPr wrap="square" lIns="0" tIns="0" rIns="0" bIns="0" rtlCol="0">
        <a:spAutoFit/>
      </a:bodyPr>
      <a:lstStyle>
        <a:defPPr>
          <a:defRPr sz="150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264FE49EA983347BC7C3FA7254FCFE8" ma:contentTypeVersion="13" ma:contentTypeDescription="Vytvoří nový dokument" ma:contentTypeScope="" ma:versionID="dfd0df4a5d7b52bf0b9062e761f915dd">
  <xsd:schema xmlns:xsd="http://www.w3.org/2001/XMLSchema" xmlns:xs="http://www.w3.org/2001/XMLSchema" xmlns:p="http://schemas.microsoft.com/office/2006/metadata/properties" xmlns:ns2="a4add95d-39ba-4e9e-ad16-6bcdeabd52aa" xmlns:ns3="28157356-507e-468c-95e5-14d7b67a9df3" targetNamespace="http://schemas.microsoft.com/office/2006/metadata/properties" ma:root="true" ma:fieldsID="7b73b5a1b7e2e7426f5e254764459eb0" ns2:_="" ns3:_="">
    <xsd:import namespace="a4add95d-39ba-4e9e-ad16-6bcdeabd52aa"/>
    <xsd:import namespace="28157356-507e-468c-95e5-14d7b67a9df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add95d-39ba-4e9e-ad16-6bcdeabd52a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157356-507e-468c-95e5-14d7b67a9df3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>
  <documentManagement/>
</p:properties>
</file>

<file path=customXml/itemProps1.xml><?xml version="1.0" encoding="utf-8"?>
<ds:datastoreItem xmlns:ds="http://schemas.openxmlformats.org/officeDocument/2006/customXml" ds:itemID="{9611C99E-EE2E-4410-82A3-3F67F1368FA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E2177E6-A143-4449-9620-EDFB3C0C6969}"/>
</file>

<file path=customXml/itemProps3.xml><?xml version="1.0" encoding="utf-8"?>
<ds:datastoreItem xmlns:ds="http://schemas.openxmlformats.org/officeDocument/2006/customXml" ds:itemID="{9A0DFF0E-4DB8-41B7-B56E-ED52B3911F74}">
  <ds:schemaRefs>
    <ds:schemaRef ds:uri="http://purl.org/dc/elements/1.1/"/>
    <ds:schemaRef ds:uri="http://schemas.microsoft.com/office/2006/metadata/properties"/>
    <ds:schemaRef ds:uri="http://schemas.microsoft.com/sharepoint/v3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sharepoint/v3/field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6422</TotalTime>
  <Words>265</Words>
  <Application>Microsoft Office PowerPoint</Application>
  <PresentationFormat>Širokoúhlá obrazovka</PresentationFormat>
  <Paragraphs>45</Paragraphs>
  <Slides>8</Slides>
  <Notes>7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11" baseType="lpstr">
      <vt:lpstr>Calibri</vt:lpstr>
      <vt:lpstr>Verdana</vt:lpstr>
      <vt:lpstr>Office Theme</vt:lpstr>
      <vt:lpstr>Provozní koncept vysokorychlostní železnice</vt:lpstr>
      <vt:lpstr>Trasy vysokorychlostní železnice</vt:lpstr>
      <vt:lpstr>Rychlá spojení – systémové jízdní doby</vt:lpstr>
      <vt:lpstr>Provozní model na VRT</vt:lpstr>
      <vt:lpstr>Linkového vedení vlaků RS</vt:lpstr>
      <vt:lpstr>Terminály vysokorychlostní železnice</vt:lpstr>
      <vt:lpstr>Terminál Praha východ 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Dlouhý název  příslušné prezentace</dc:title>
  <dc:creator>Kolář Petr, Ing.</dc:creator>
  <cp:lastModifiedBy>Švehlík Martin, Ing.</cp:lastModifiedBy>
  <cp:revision>445</cp:revision>
  <dcterms:created xsi:type="dcterms:W3CDTF">2018-05-24T14:44:43Z</dcterms:created>
  <dcterms:modified xsi:type="dcterms:W3CDTF">2021-09-14T14:45:57Z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0x0101007264FE49EA983347BC7C3FA7254FCFE8</vt:lpwstr>
  </property>
</Properties>
</file>