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wmf" ContentType="image/x-wmf"/>
  <Default Extension="xml" ContentType="application/xml"/>
  <Default Extension="wdp" ContentType="image/vnd.ms-photo"/>
  <Default Extension="vml" ContentType="application/vnd.openxmlformats-officedocument.vmlDrawing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70" r:id="rId4"/>
    <p:sldId id="258" r:id="rId5"/>
    <p:sldId id="262" r:id="rId6"/>
    <p:sldId id="265" r:id="rId7"/>
    <p:sldId id="264" r:id="rId8"/>
    <p:sldId id="268" r:id="rId9"/>
    <p:sldId id="266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325B"/>
    <a:srgbClr val="395193"/>
    <a:srgbClr val="EA806E"/>
    <a:srgbClr val="EBF1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15A258-262E-485E-B657-D5039BD76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F3C48E2-F40D-4BFF-A80C-5DEC67CEA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654140-5DFC-460D-9AF3-A3E81D623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3CFA-DD43-460C-8682-7967BD6C8A3A}" type="datetimeFigureOut">
              <a:rPr lang="cs-CZ" smtClean="0"/>
              <a:t>15.09.2021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52A17D-33BE-438D-A2D4-AAF5E1261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E236AC8-BAEA-46BB-996C-4D7F60834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2D6A-6941-4690-BA3E-4B337254115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6439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3F10D1-7469-43DB-91A0-1B9FD012B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D1547D5-D6E1-4262-8C7F-F89A5D14BB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C0C2A5-6B06-47B1-93F8-7EB1CF002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3CFA-DD43-460C-8682-7967BD6C8A3A}" type="datetimeFigureOut">
              <a:rPr lang="cs-CZ" smtClean="0"/>
              <a:t>15.09.2021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6C7638-39B1-407D-9C00-831D3E70E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71E6D4-CE6A-4C5F-A758-210C24DE7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2D6A-6941-4690-BA3E-4B337254115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6671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F0FC5B7-BA0F-4C5A-811D-21BF27D70E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CF4EF54-37D1-4D22-B479-3E1249D72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B52FF7-5576-43DD-927C-6DDB7B9B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3CFA-DD43-460C-8682-7967BD6C8A3A}" type="datetimeFigureOut">
              <a:rPr lang="cs-CZ" smtClean="0"/>
              <a:t>15.09.2021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21592F-00FF-478E-B03D-6CB526144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AA016E-38EF-49EE-B1A0-9BE6959AF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2D6A-6941-4690-BA3E-4B337254115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1137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13C917-FBD4-41DF-B911-6A99BEE2A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3ED47B-5C85-4EE0-AF26-853DE474C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613107-FA44-4C9F-87A4-DF0537003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3CFA-DD43-460C-8682-7967BD6C8A3A}" type="datetimeFigureOut">
              <a:rPr lang="cs-CZ" smtClean="0"/>
              <a:t>15.09.2021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B64C14-DFF2-42ED-B466-31618849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CD2D19-3ED0-4BDB-870E-CDF9E0D49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2D6A-6941-4690-BA3E-4B337254115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7412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6D6E14-5505-47F8-816A-AF88E9A17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9D3BED9-B597-491F-86E1-430CFBDED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5A8C21-D4B4-4D14-BCC5-D2423BFD4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3CFA-DD43-460C-8682-7967BD6C8A3A}" type="datetimeFigureOut">
              <a:rPr lang="cs-CZ" smtClean="0"/>
              <a:t>15.09.2021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0025EE-3A3D-4F0E-B00A-40BB0A93B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C3CFFB-A7E2-404D-BFB8-42FD654EF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2D6A-6941-4690-BA3E-4B337254115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8443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2CA46D-810F-465F-95B4-0932DD701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F0070C-016C-431F-BBA3-FF39244C8D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C635C76-ADEB-4321-8A9B-F65CE98DF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326DD98-8D2B-40F6-A090-EE98CB70D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3CFA-DD43-460C-8682-7967BD6C8A3A}" type="datetimeFigureOut">
              <a:rPr lang="cs-CZ" smtClean="0"/>
              <a:t>15.09.2021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866502E-92C8-4D46-8654-210EA3391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F099772-6FC7-44A2-B614-C63030FD9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2D6A-6941-4690-BA3E-4B337254115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7934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E9F609-743E-4D28-947E-D5CED6DA6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3A6A0E-55B9-4D06-A319-54243C9CA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AAAA65D-4759-4635-9439-A030FF7E03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27D4C77-7593-41F1-857E-1F35CB1135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5A039AB-8A2C-40F2-B96E-DC0F47405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58C66C8-E341-4F5B-8AA1-3D710ABDC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3CFA-DD43-460C-8682-7967BD6C8A3A}" type="datetimeFigureOut">
              <a:rPr lang="cs-CZ" smtClean="0"/>
              <a:t>15.09.2021</a:t>
            </a:fld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8B5E0D5-BAD0-4AC7-BE0F-91C4B1AA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FB9442A-3D41-4D99-B57A-B4630CCB1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2D6A-6941-4690-BA3E-4B337254115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9643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98C0D2-E40F-409C-A060-241AD2BD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29AD6CE-95BE-4D83-A38B-6115D17DF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3CFA-DD43-460C-8682-7967BD6C8A3A}" type="datetimeFigureOut">
              <a:rPr lang="cs-CZ" smtClean="0"/>
              <a:t>15.09.2021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8242797-7035-404F-A40D-4CB2BA04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9A41E5D-83CB-42CE-8947-19FB3E5F3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2D6A-6941-4690-BA3E-4B337254115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0257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EFE154B-FD9F-4268-8B8D-889D6700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3CFA-DD43-460C-8682-7967BD6C8A3A}" type="datetimeFigureOut">
              <a:rPr lang="cs-CZ" smtClean="0"/>
              <a:t>15.09.2021</a:t>
            </a:fld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F6AEDF5-AEBE-4962-81A6-A45871223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E5CE4AD-7A33-4238-BD05-8E0D1B294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2D6A-6941-4690-BA3E-4B337254115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08586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FF0476-5164-491C-A4AD-C85362D7B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E069B2-D160-4C0D-8F22-C049599EA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1359A22-FAE6-45EA-8A76-4F1984FC3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A0085AA-03AF-4A18-BC6C-0A8572019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3CFA-DD43-460C-8682-7967BD6C8A3A}" type="datetimeFigureOut">
              <a:rPr lang="cs-CZ" smtClean="0"/>
              <a:t>15.09.2021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E18D124-9465-4186-9DC7-F004E998B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333CBB1-A7A8-4599-996A-0F7246BD1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2D6A-6941-4690-BA3E-4B337254115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5268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95E46C-D845-4AEE-890F-967CA9B41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97BA8C5-959C-4A2D-9FF9-665082145E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D397BC4-FACE-4789-B3F8-EDB11685FA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E9F099D-665A-4ECC-AE68-51A13E98D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AD3CFA-DD43-460C-8682-7967BD6C8A3A}" type="datetimeFigureOut">
              <a:rPr lang="cs-CZ" smtClean="0"/>
              <a:t>15.09.2021</a:t>
            </a:fld>
            <a:endParaRPr lang="cs-CZ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9476C42-D2C7-4076-8FAD-16D4B7034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5ED2701-5918-48F0-B83B-482C2F67F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2D6A-6941-4690-BA3E-4B337254115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8625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D5E221B-4782-46F2-A410-6E16430A6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78AB169-C044-4862-8235-1833532BD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B3E3D1-EE36-440D-ACA8-9F6C6235F9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D3CFA-DD43-460C-8682-7967BD6C8A3A}" type="datetimeFigureOut">
              <a:rPr lang="cs-CZ" smtClean="0"/>
              <a:t>15.09.2021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957288-6058-41E8-92C6-3D147C693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A8A806-A351-4C39-BFDA-BD633FC23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92D6A-6941-4690-BA3E-4B337254115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67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openxmlformats.org/officeDocument/2006/relationships/image" Target="../media/image1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0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27.wmf"/><Relationship Id="rId10" Type="http://schemas.openxmlformats.org/officeDocument/2006/relationships/image" Target="../media/image35.pn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7.png"/><Relationship Id="rId3" Type="http://schemas.openxmlformats.org/officeDocument/2006/relationships/image" Target="../media/image31.svg"/><Relationship Id="rId7" Type="http://schemas.openxmlformats.org/officeDocument/2006/relationships/image" Target="../media/image51.jpeg"/><Relationship Id="rId12" Type="http://schemas.openxmlformats.org/officeDocument/2006/relationships/image" Target="../media/image5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sv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Relationship Id="rId14" Type="http://schemas.openxmlformats.org/officeDocument/2006/relationships/image" Target="../media/image5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image" Target="../media/image41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0.svg"/><Relationship Id="rId5" Type="http://schemas.openxmlformats.org/officeDocument/2006/relationships/image" Target="../media/image43.png"/><Relationship Id="rId10" Type="http://schemas.openxmlformats.org/officeDocument/2006/relationships/image" Target="../media/image46.svg"/><Relationship Id="rId4" Type="http://schemas.openxmlformats.org/officeDocument/2006/relationships/image" Target="../media/image42.sv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31.svg"/><Relationship Id="rId7" Type="http://schemas.openxmlformats.org/officeDocument/2006/relationships/image" Target="../media/image64.jpeg"/><Relationship Id="rId12" Type="http://schemas.openxmlformats.org/officeDocument/2006/relationships/image" Target="../media/image69.png"/><Relationship Id="rId17" Type="http://schemas.openxmlformats.org/officeDocument/2006/relationships/image" Target="../media/image74.jpeg"/><Relationship Id="rId2" Type="http://schemas.openxmlformats.org/officeDocument/2006/relationships/image" Target="../media/image30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5" Type="http://schemas.openxmlformats.org/officeDocument/2006/relationships/image" Target="../media/image72.jpeg"/><Relationship Id="rId10" Type="http://schemas.openxmlformats.org/officeDocument/2006/relationships/image" Target="../media/image67.jpeg"/><Relationship Id="rId19" Type="http://schemas.openxmlformats.org/officeDocument/2006/relationships/image" Target="../media/image76.svg"/><Relationship Id="rId4" Type="http://schemas.openxmlformats.org/officeDocument/2006/relationships/image" Target="../media/image61.png"/><Relationship Id="rId9" Type="http://schemas.openxmlformats.org/officeDocument/2006/relationships/image" Target="../media/image66.jpeg"/><Relationship Id="rId14" Type="http://schemas.openxmlformats.org/officeDocument/2006/relationships/image" Target="../media/image7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A7301FCA-AB94-4745-865F-771200271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ázek 4" descr="Obsah obrázku stopa, vlak, různé, železnice&#10;&#10;Popis byl vytvořen automaticky">
            <a:extLst>
              <a:ext uri="{FF2B5EF4-FFF2-40B4-BE49-F238E27FC236}">
                <a16:creationId xmlns:a16="http://schemas.microsoft.com/office/drawing/2014/main" id="{B1348C23-9079-4C1A-B703-F542FBB76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9542"/>
            <a:ext cx="12215811" cy="8143874"/>
          </a:xfrm>
          <a:prstGeom prst="rect">
            <a:avLst/>
          </a:prstGeom>
        </p:spPr>
      </p:pic>
      <p:pic>
        <p:nvPicPr>
          <p:cNvPr id="15" name="Grafický objekt 14">
            <a:extLst>
              <a:ext uri="{FF2B5EF4-FFF2-40B4-BE49-F238E27FC236}">
                <a16:creationId xmlns:a16="http://schemas.microsoft.com/office/drawing/2014/main" id="{2ABC659E-7902-48AC-BE7C-6EAB004BA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6116" y="717851"/>
            <a:ext cx="3368765" cy="908351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0D9A4CFD-7838-48BD-B1DB-7ACD317A3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5122" y="2074968"/>
            <a:ext cx="5243143" cy="941077"/>
          </a:xfrm>
          <a:prstGeom prst="rect">
            <a:avLst/>
          </a:prstGeom>
        </p:spPr>
      </p:pic>
      <p:sp>
        <p:nvSpPr>
          <p:cNvPr id="21" name="Grafický objekt 19">
            <a:extLst>
              <a:ext uri="{FF2B5EF4-FFF2-40B4-BE49-F238E27FC236}">
                <a16:creationId xmlns:a16="http://schemas.microsoft.com/office/drawing/2014/main" id="{28E7D489-2A10-41C7-86F5-200B7828FFD1}"/>
              </a:ext>
            </a:extLst>
          </p:cNvPr>
          <p:cNvSpPr txBox="1"/>
          <p:nvPr/>
        </p:nvSpPr>
        <p:spPr>
          <a:xfrm>
            <a:off x="8343775" y="1073321"/>
            <a:ext cx="1720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spc="0" baseline="0" dirty="0">
                <a:solidFill>
                  <a:schemeClr val="bg1"/>
                </a:solidFill>
                <a:latin typeface="FutoSans-Heavy" panose="020B0506030302020204" pitchFamily="34" charset="-18"/>
                <a:sym typeface="FutoSans-Medium"/>
                <a:rtl val="0"/>
              </a:rPr>
              <a:t>17. 09. 2021</a:t>
            </a:r>
          </a:p>
        </p:txBody>
      </p:sp>
      <p:pic>
        <p:nvPicPr>
          <p:cNvPr id="1026" name="Picture 2" descr="Pardubice.eu">
            <a:extLst>
              <a:ext uri="{FF2B5EF4-FFF2-40B4-BE49-F238E27FC236}">
                <a16:creationId xmlns:a16="http://schemas.microsoft.com/office/drawing/2014/main" id="{8673EF68-FA0C-0846-B1F6-CFA72B84F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536" y="209111"/>
            <a:ext cx="1497341" cy="122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rafický objekt 19">
            <a:extLst>
              <a:ext uri="{FF2B5EF4-FFF2-40B4-BE49-F238E27FC236}">
                <a16:creationId xmlns:a16="http://schemas.microsoft.com/office/drawing/2014/main" id="{2F2D8B15-4AE0-664F-BE20-0F6BE8673D00}"/>
              </a:ext>
            </a:extLst>
          </p:cNvPr>
          <p:cNvSpPr txBox="1"/>
          <p:nvPr/>
        </p:nvSpPr>
        <p:spPr>
          <a:xfrm>
            <a:off x="8343775" y="1613303"/>
            <a:ext cx="3075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spc="0" baseline="0" dirty="0">
                <a:solidFill>
                  <a:schemeClr val="bg1"/>
                </a:solidFill>
                <a:latin typeface="FutoSans-Heavy" panose="020B0506030302020204" pitchFamily="34" charset="-18"/>
                <a:sym typeface="FutoSans-Medium"/>
                <a:rtl val="0"/>
              </a:rPr>
              <a:t>Ctirad KLIMÁNEK, </a:t>
            </a:r>
            <a:r>
              <a:rPr lang="cs-CZ" sz="2400" spc="0" baseline="0" dirty="0" err="1">
                <a:solidFill>
                  <a:schemeClr val="bg1"/>
                </a:solidFill>
                <a:latin typeface="FutoSans-Heavy" panose="020B0506030302020204" pitchFamily="34" charset="-18"/>
                <a:sym typeface="FutoSans-Medium"/>
                <a:rtl val="0"/>
              </a:rPr>
              <a:t>MSc</a:t>
            </a:r>
            <a:r>
              <a:rPr lang="cs-CZ" sz="2400" spc="0" baseline="0" dirty="0">
                <a:solidFill>
                  <a:schemeClr val="bg1"/>
                </a:solidFill>
                <a:latin typeface="FutoSans-Heavy" panose="020B0506030302020204" pitchFamily="34" charset="-18"/>
                <a:sym typeface="FutoSans-Medium"/>
                <a:rtl val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5225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E4BA56C9-5B77-47D4-9E57-B21F3A233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Obrázek 2" descr="Obsah obrázku text, vektorová grafika&#10;&#10;Popis byl vytvořen automaticky">
            <a:extLst>
              <a:ext uri="{FF2B5EF4-FFF2-40B4-BE49-F238E27FC236}">
                <a16:creationId xmlns:a16="http://schemas.microsoft.com/office/drawing/2014/main" id="{A3E2DAF2-BEB6-4F55-BE6D-E71725536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70" y="1452676"/>
            <a:ext cx="5977530" cy="5546053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C23585EA-8573-4167-9A38-3F145184D90E}"/>
              </a:ext>
            </a:extLst>
          </p:cNvPr>
          <p:cNvSpPr/>
          <p:nvPr/>
        </p:nvSpPr>
        <p:spPr>
          <a:xfrm>
            <a:off x="-76200" y="-66675"/>
            <a:ext cx="6290670" cy="707022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BC5754B3-9509-48E1-A173-45E6372EA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83" y="1807870"/>
            <a:ext cx="5518212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400" dirty="0">
                <a:solidFill>
                  <a:srgbClr val="23325B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Neefektivní komunikační prostředky:</a:t>
            </a:r>
          </a:p>
          <a:p>
            <a:pPr marL="0" indent="0">
              <a:buNone/>
            </a:pPr>
            <a:endParaRPr lang="cs-CZ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r>
              <a:rPr lang="cs-CZ" sz="2400" dirty="0">
                <a:latin typeface="Roboto" panose="02000000000000000000" pitchFamily="2" charset="0"/>
                <a:ea typeface="Roboto" panose="02000000000000000000" pitchFamily="2" charset="0"/>
              </a:rPr>
              <a:t>E-maily a telefony</a:t>
            </a:r>
          </a:p>
          <a:p>
            <a:pPr marL="0" indent="0">
              <a:buNone/>
            </a:pPr>
            <a:r>
              <a:rPr lang="cs-CZ" sz="2400" dirty="0">
                <a:latin typeface="Roboto" panose="02000000000000000000" pitchFamily="2" charset="0"/>
                <a:ea typeface="Roboto" panose="02000000000000000000" pitchFamily="2" charset="0"/>
              </a:rPr>
              <a:t>Omezené kontakty</a:t>
            </a:r>
          </a:p>
          <a:p>
            <a:pPr marL="0" indent="0">
              <a:buNone/>
            </a:pPr>
            <a:r>
              <a:rPr lang="cs-CZ" sz="2400" dirty="0">
                <a:latin typeface="Roboto" panose="02000000000000000000" pitchFamily="2" charset="0"/>
                <a:ea typeface="Roboto" panose="02000000000000000000" pitchFamily="2" charset="0"/>
              </a:rPr>
              <a:t>Nepřehledné dostupné možnosti</a:t>
            </a:r>
          </a:p>
          <a:p>
            <a:pPr marL="0" indent="0">
              <a:buNone/>
            </a:pPr>
            <a:r>
              <a:rPr lang="cs-CZ" sz="2400" dirty="0">
                <a:latin typeface="Roboto" panose="02000000000000000000" pitchFamily="2" charset="0"/>
                <a:ea typeface="Roboto" panose="02000000000000000000" pitchFamily="2" charset="0"/>
              </a:rPr>
              <a:t>Časová náročnost</a:t>
            </a:r>
          </a:p>
          <a:p>
            <a:pPr marL="0" indent="0">
              <a:buNone/>
            </a:pPr>
            <a:r>
              <a:rPr lang="cs-CZ" sz="2400" dirty="0">
                <a:latin typeface="Roboto" panose="02000000000000000000" pitchFamily="2" charset="0"/>
                <a:ea typeface="Roboto" panose="02000000000000000000" pitchFamily="2" charset="0"/>
              </a:rPr>
              <a:t>Shánění na poslední chvíli</a:t>
            </a:r>
          </a:p>
          <a:p>
            <a:pPr marL="0" indent="0">
              <a:buNone/>
            </a:pPr>
            <a:endParaRPr lang="cs-CZ" sz="2600" dirty="0"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marL="0" indent="0">
              <a:buNone/>
            </a:pPr>
            <a:endParaRPr lang="cs-CZ" sz="2600" dirty="0"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marL="0" indent="0">
              <a:buNone/>
            </a:pPr>
            <a:endParaRPr lang="cs-CZ" sz="2600" dirty="0"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marL="0" indent="0">
              <a:buNone/>
            </a:pPr>
            <a:r>
              <a:rPr lang="cs-CZ" sz="2400" dirty="0">
                <a:solidFill>
                  <a:srgbClr val="23325B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Společnosti přicházejí o čas a peníze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FFC9702F-FB71-4A45-BC85-B2DCC41D2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83" y="325337"/>
            <a:ext cx="4879231" cy="1325563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23325B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Futura Medium" panose="020B0602020204020303" pitchFamily="34" charset="-79"/>
              </a:rPr>
              <a:t>Procesy na železnici</a:t>
            </a:r>
            <a:endParaRPr lang="cs-CZ" sz="3200" dirty="0">
              <a:solidFill>
                <a:srgbClr val="23325B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ABB29452-43BA-497F-BE04-4BDCAE9A5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898" y="1618242"/>
            <a:ext cx="1106645" cy="110400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22A8F7E-B604-4B65-B144-34A5692C97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592" y="2467820"/>
            <a:ext cx="978844" cy="97884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1668FF91-AC21-4203-8F8B-443990E00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058" y="2728504"/>
            <a:ext cx="720725" cy="7181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CD2669F-6325-46C6-85A5-788584A3E3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920068"/>
            <a:ext cx="880636" cy="877502"/>
          </a:xfrm>
          <a:prstGeom prst="rect">
            <a:avLst/>
          </a:prstGeom>
        </p:spPr>
      </p:pic>
      <p:sp>
        <p:nvSpPr>
          <p:cNvPr id="2" name="Šipka dolů 1">
            <a:extLst>
              <a:ext uri="{FF2B5EF4-FFF2-40B4-BE49-F238E27FC236}">
                <a16:creationId xmlns:a16="http://schemas.microsoft.com/office/drawing/2014/main" id="{860696BE-DF3E-7B4B-9CAB-C6D00828F835}"/>
              </a:ext>
            </a:extLst>
          </p:cNvPr>
          <p:cNvSpPr/>
          <p:nvPr/>
        </p:nvSpPr>
        <p:spPr>
          <a:xfrm>
            <a:off x="2598235" y="4428272"/>
            <a:ext cx="613317" cy="8363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452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cký objekt 16">
            <a:extLst>
              <a:ext uri="{FF2B5EF4-FFF2-40B4-BE49-F238E27FC236}">
                <a16:creationId xmlns:a16="http://schemas.microsoft.com/office/drawing/2014/main" id="{EFCFF783-BD46-4AD2-BBAA-9A6A769552E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9675" y="0"/>
            <a:ext cx="9772650" cy="6858000"/>
          </a:xfrm>
          <a:prstGeom prst="rect">
            <a:avLst/>
          </a:prstGeom>
        </p:spPr>
      </p:pic>
      <p:sp>
        <p:nvSpPr>
          <p:cNvPr id="20" name="Volný tvar: obrazec 19">
            <a:extLst>
              <a:ext uri="{FF2B5EF4-FFF2-40B4-BE49-F238E27FC236}">
                <a16:creationId xmlns:a16="http://schemas.microsoft.com/office/drawing/2014/main" id="{45788EBE-8F4E-4C48-8DAD-82400DA725AA}"/>
              </a:ext>
            </a:extLst>
          </p:cNvPr>
          <p:cNvSpPr/>
          <p:nvPr/>
        </p:nvSpPr>
        <p:spPr>
          <a:xfrm>
            <a:off x="5586728" y="1099133"/>
            <a:ext cx="4085770" cy="4085770"/>
          </a:xfrm>
          <a:custGeom>
            <a:avLst/>
            <a:gdLst>
              <a:gd name="connsiteX0" fmla="*/ 4085770 w 4085770"/>
              <a:gd name="connsiteY0" fmla="*/ 2042885 h 4085770"/>
              <a:gd name="connsiteX1" fmla="*/ 2042885 w 4085770"/>
              <a:gd name="connsiteY1" fmla="*/ 4085770 h 4085770"/>
              <a:gd name="connsiteX2" fmla="*/ 0 w 4085770"/>
              <a:gd name="connsiteY2" fmla="*/ 2042885 h 4085770"/>
              <a:gd name="connsiteX3" fmla="*/ 2042885 w 4085770"/>
              <a:gd name="connsiteY3" fmla="*/ 0 h 4085770"/>
              <a:gd name="connsiteX4" fmla="*/ 4085770 w 4085770"/>
              <a:gd name="connsiteY4" fmla="*/ 2042885 h 40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5770" h="4085770">
                <a:moveTo>
                  <a:pt x="4085770" y="2042885"/>
                </a:moveTo>
                <a:cubicBezTo>
                  <a:pt x="4085770" y="3171140"/>
                  <a:pt x="3171140" y="4085770"/>
                  <a:pt x="2042885" y="4085770"/>
                </a:cubicBezTo>
                <a:cubicBezTo>
                  <a:pt x="914631" y="4085770"/>
                  <a:pt x="0" y="3171140"/>
                  <a:pt x="0" y="2042885"/>
                </a:cubicBezTo>
                <a:cubicBezTo>
                  <a:pt x="0" y="914631"/>
                  <a:pt x="914631" y="0"/>
                  <a:pt x="2042885" y="0"/>
                </a:cubicBezTo>
                <a:cubicBezTo>
                  <a:pt x="3171140" y="0"/>
                  <a:pt x="4085770" y="914631"/>
                  <a:pt x="4085770" y="2042885"/>
                </a:cubicBezTo>
                <a:close/>
              </a:path>
            </a:pathLst>
          </a:custGeom>
          <a:solidFill>
            <a:srgbClr val="23325B"/>
          </a:solidFill>
          <a:ln w="57150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cs-CZ" dirty="0">
                <a:highlight>
                  <a:srgbClr val="EA806E"/>
                </a:highlight>
              </a:rPr>
              <a:t> </a:t>
            </a:r>
          </a:p>
        </p:txBody>
      </p:sp>
      <p:sp>
        <p:nvSpPr>
          <p:cNvPr id="19" name="Volný tvar: obrazec 18">
            <a:extLst>
              <a:ext uri="{FF2B5EF4-FFF2-40B4-BE49-F238E27FC236}">
                <a16:creationId xmlns:a16="http://schemas.microsoft.com/office/drawing/2014/main" id="{681CFB04-84A6-41BE-826E-8060966C9A03}"/>
              </a:ext>
            </a:extLst>
          </p:cNvPr>
          <p:cNvSpPr/>
          <p:nvPr/>
        </p:nvSpPr>
        <p:spPr>
          <a:xfrm>
            <a:off x="1820701" y="1099133"/>
            <a:ext cx="4085770" cy="4085770"/>
          </a:xfrm>
          <a:custGeom>
            <a:avLst/>
            <a:gdLst>
              <a:gd name="connsiteX0" fmla="*/ 4085770 w 4085770"/>
              <a:gd name="connsiteY0" fmla="*/ 2042885 h 4085770"/>
              <a:gd name="connsiteX1" fmla="*/ 2042885 w 4085770"/>
              <a:gd name="connsiteY1" fmla="*/ 4085770 h 4085770"/>
              <a:gd name="connsiteX2" fmla="*/ 0 w 4085770"/>
              <a:gd name="connsiteY2" fmla="*/ 2042885 h 4085770"/>
              <a:gd name="connsiteX3" fmla="*/ 2042885 w 4085770"/>
              <a:gd name="connsiteY3" fmla="*/ 0 h 4085770"/>
              <a:gd name="connsiteX4" fmla="*/ 4085770 w 4085770"/>
              <a:gd name="connsiteY4" fmla="*/ 2042885 h 40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5770" h="4085770">
                <a:moveTo>
                  <a:pt x="4085770" y="2042885"/>
                </a:moveTo>
                <a:cubicBezTo>
                  <a:pt x="4085770" y="3171140"/>
                  <a:pt x="3171140" y="4085770"/>
                  <a:pt x="2042885" y="4085770"/>
                </a:cubicBezTo>
                <a:cubicBezTo>
                  <a:pt x="914631" y="4085770"/>
                  <a:pt x="0" y="3171140"/>
                  <a:pt x="0" y="2042885"/>
                </a:cubicBezTo>
                <a:cubicBezTo>
                  <a:pt x="0" y="914631"/>
                  <a:pt x="914631" y="0"/>
                  <a:pt x="2042885" y="0"/>
                </a:cubicBezTo>
                <a:cubicBezTo>
                  <a:pt x="3171140" y="0"/>
                  <a:pt x="4085770" y="914631"/>
                  <a:pt x="4085770" y="2042885"/>
                </a:cubicBezTo>
                <a:close/>
              </a:path>
            </a:pathLst>
          </a:custGeom>
          <a:solidFill>
            <a:srgbClr val="23325B"/>
          </a:solidFill>
          <a:ln w="5715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cs-CZ" dirty="0"/>
          </a:p>
        </p:txBody>
      </p:sp>
      <p:pic>
        <p:nvPicPr>
          <p:cNvPr id="35" name="Grafický objekt 34">
            <a:extLst>
              <a:ext uri="{FF2B5EF4-FFF2-40B4-BE49-F238E27FC236}">
                <a16:creationId xmlns:a16="http://schemas.microsoft.com/office/drawing/2014/main" id="{72A79A82-A254-4B99-86AD-4A8AF1A04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98918" y="1851877"/>
            <a:ext cx="2311507" cy="625373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99A011D9-C953-482B-9D74-A9E0887486C0}"/>
              </a:ext>
            </a:extLst>
          </p:cNvPr>
          <p:cNvSpPr txBox="1"/>
          <p:nvPr/>
        </p:nvSpPr>
        <p:spPr>
          <a:xfrm>
            <a:off x="2254840" y="2736028"/>
            <a:ext cx="3217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Nabídka hledá poptávku</a:t>
            </a:r>
          </a:p>
          <a:p>
            <a:pPr algn="ctr"/>
            <a:r>
              <a:rPr lang="cs-CZ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Poptávka hledá nabídku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DD76DF30-F32C-4AB7-99E0-A7A01F2F91DE}"/>
              </a:ext>
            </a:extLst>
          </p:cNvPr>
          <p:cNvSpPr txBox="1"/>
          <p:nvPr/>
        </p:nvSpPr>
        <p:spPr>
          <a:xfrm>
            <a:off x="5801036" y="2736028"/>
            <a:ext cx="38712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Databáze všech železničních firem </a:t>
            </a:r>
          </a:p>
          <a:p>
            <a:pPr algn="ctr"/>
            <a:r>
              <a:rPr lang="cs-CZ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jejich služeb po celém světě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A5A5078C-0C56-426E-A3AD-B665A5E2D7EB}"/>
              </a:ext>
            </a:extLst>
          </p:cNvPr>
          <p:cNvSpPr txBox="1"/>
          <p:nvPr/>
        </p:nvSpPr>
        <p:spPr>
          <a:xfrm>
            <a:off x="2124340" y="396198"/>
            <a:ext cx="7353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23325B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RAILVIS.com &amp; </a:t>
            </a:r>
            <a:r>
              <a:rPr lang="cs-CZ" sz="2400" dirty="0" err="1">
                <a:solidFill>
                  <a:srgbClr val="23325B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RAILMARKET.com</a:t>
            </a:r>
            <a:endParaRPr lang="cs-CZ" sz="2400" dirty="0">
              <a:solidFill>
                <a:srgbClr val="23325B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B4591D-07D4-4912-972F-99B7AB1E47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915" y="3455741"/>
            <a:ext cx="4394640" cy="345832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F3C04AE-8540-47A0-B752-6EB2D6C975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64" y="3763068"/>
            <a:ext cx="4669088" cy="3122965"/>
          </a:xfrm>
          <a:prstGeom prst="rect">
            <a:avLst/>
          </a:prstGeom>
        </p:spPr>
      </p:pic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8E32C950-A765-473C-969A-5C582C4AF4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36787" y="1889649"/>
            <a:ext cx="3054649" cy="54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0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898 -0.00231 L -1.25E-6 7.40741E-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3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19" grpId="0" animBg="1"/>
      <p:bldP spid="30" grpId="0"/>
      <p:bldP spid="39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go, container, goods, railway, transportation, wagon icon - Download on  Iconfinder">
            <a:extLst>
              <a:ext uri="{FF2B5EF4-FFF2-40B4-BE49-F238E27FC236}">
                <a16:creationId xmlns:a16="http://schemas.microsoft.com/office/drawing/2014/main" id="{D39C517D-C381-334F-92B5-FAACC1F54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994" y="488463"/>
            <a:ext cx="974244" cy="97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6" descr="Electric Locomotive Icons - Download Free Vector Icons | Noun Project">
            <a:extLst>
              <a:ext uri="{FF2B5EF4-FFF2-40B4-BE49-F238E27FC236}">
                <a16:creationId xmlns:a16="http://schemas.microsoft.com/office/drawing/2014/main" id="{937E9B37-1754-1140-B378-D8E342B82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65" y="197988"/>
            <a:ext cx="1230150" cy="123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10" descr="436 Train Tracks Perspective Illustrations &amp;amp; Clip Art - iStock">
            <a:extLst>
              <a:ext uri="{FF2B5EF4-FFF2-40B4-BE49-F238E27FC236}">
                <a16:creationId xmlns:a16="http://schemas.microsoft.com/office/drawing/2014/main" id="{54492CDB-CC5C-BC4A-BF92-957CCE6F3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5" t="12395" r="31902" b="13163"/>
          <a:stretch/>
        </p:blipFill>
        <p:spPr bwMode="auto">
          <a:xfrm>
            <a:off x="5736565" y="1035592"/>
            <a:ext cx="604872" cy="80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Grafický objekt 166">
            <a:extLst>
              <a:ext uri="{FF2B5EF4-FFF2-40B4-BE49-F238E27FC236}">
                <a16:creationId xmlns:a16="http://schemas.microsoft.com/office/drawing/2014/main" id="{4C0EA8DB-54BB-4D26-91C1-CD2B3F8B558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28385" y="185977"/>
            <a:ext cx="2806425" cy="1969421"/>
          </a:xfrm>
          <a:prstGeom prst="rect">
            <a:avLst/>
          </a:prstGeom>
        </p:spPr>
      </p:pic>
      <p:sp>
        <p:nvSpPr>
          <p:cNvPr id="54" name="TextovéPole 53">
            <a:extLst>
              <a:ext uri="{FF2B5EF4-FFF2-40B4-BE49-F238E27FC236}">
                <a16:creationId xmlns:a16="http://schemas.microsoft.com/office/drawing/2014/main" id="{551AFA23-02BC-469A-9EB7-E7B996D7FD83}"/>
              </a:ext>
            </a:extLst>
          </p:cNvPr>
          <p:cNvSpPr txBox="1"/>
          <p:nvPr/>
        </p:nvSpPr>
        <p:spPr>
          <a:xfrm>
            <a:off x="507194" y="27910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23325B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LOKOMOTIVY</a:t>
            </a: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B4039870-6E33-46BD-A0E8-A3FEA363F985}"/>
              </a:ext>
            </a:extLst>
          </p:cNvPr>
          <p:cNvSpPr txBox="1"/>
          <p:nvPr/>
        </p:nvSpPr>
        <p:spPr>
          <a:xfrm>
            <a:off x="685928" y="4608694"/>
            <a:ext cx="2669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VLEČKAŘI</a:t>
            </a:r>
            <a:endParaRPr lang="cs-CZ" sz="105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" name="Grafický objekt 5">
            <a:extLst>
              <a:ext uri="{FF2B5EF4-FFF2-40B4-BE49-F238E27FC236}">
                <a16:creationId xmlns:a16="http://schemas.microsoft.com/office/drawing/2014/main" id="{B87B7933-DE86-44F6-B3DC-314AEA5A4B84}"/>
              </a:ext>
            </a:extLst>
          </p:cNvPr>
          <p:cNvSpPr txBox="1"/>
          <p:nvPr/>
        </p:nvSpPr>
        <p:spPr>
          <a:xfrm>
            <a:off x="6078927" y="2793808"/>
            <a:ext cx="249555" cy="3486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spc="5250" baseline="0" dirty="0">
                <a:solidFill>
                  <a:srgbClr val="22325A"/>
                </a:solidFill>
                <a:latin typeface="Arial"/>
                <a:cs typeface="Arial"/>
                <a:sym typeface="Arial"/>
                <a:rtl val="0"/>
              </a:rPr>
              <a:t> </a:t>
            </a:r>
          </a:p>
        </p:txBody>
      </p:sp>
      <p:sp>
        <p:nvSpPr>
          <p:cNvPr id="61" name="Volný tvar: obrazec 60">
            <a:extLst>
              <a:ext uri="{FF2B5EF4-FFF2-40B4-BE49-F238E27FC236}">
                <a16:creationId xmlns:a16="http://schemas.microsoft.com/office/drawing/2014/main" id="{C386BB36-B2FA-4DFF-9D29-6BF2CC538399}"/>
              </a:ext>
            </a:extLst>
          </p:cNvPr>
          <p:cNvSpPr/>
          <p:nvPr/>
        </p:nvSpPr>
        <p:spPr>
          <a:xfrm>
            <a:off x="849865" y="1369126"/>
            <a:ext cx="3096767" cy="3096767"/>
          </a:xfrm>
          <a:custGeom>
            <a:avLst/>
            <a:gdLst>
              <a:gd name="connsiteX0" fmla="*/ 1548384 w 3096767"/>
              <a:gd name="connsiteY0" fmla="*/ 0 h 3096767"/>
              <a:gd name="connsiteX1" fmla="*/ 0 w 3096767"/>
              <a:gd name="connsiteY1" fmla="*/ 1548384 h 3096767"/>
              <a:gd name="connsiteX2" fmla="*/ 1548384 w 3096767"/>
              <a:gd name="connsiteY2" fmla="*/ 3096768 h 3096767"/>
              <a:gd name="connsiteX3" fmla="*/ 3096768 w 3096767"/>
              <a:gd name="connsiteY3" fmla="*/ 1548384 h 3096767"/>
              <a:gd name="connsiteX4" fmla="*/ 1548384 w 3096767"/>
              <a:gd name="connsiteY4" fmla="*/ 0 h 3096767"/>
              <a:gd name="connsiteX5" fmla="*/ 1548384 w 3096767"/>
              <a:gd name="connsiteY5" fmla="*/ 2643283 h 3096767"/>
              <a:gd name="connsiteX6" fmla="*/ 453485 w 3096767"/>
              <a:gd name="connsiteY6" fmla="*/ 1548384 h 3096767"/>
              <a:gd name="connsiteX7" fmla="*/ 1548384 w 3096767"/>
              <a:gd name="connsiteY7" fmla="*/ 453485 h 3096767"/>
              <a:gd name="connsiteX8" fmla="*/ 2643283 w 3096767"/>
              <a:gd name="connsiteY8" fmla="*/ 1548384 h 3096767"/>
              <a:gd name="connsiteX9" fmla="*/ 1548384 w 3096767"/>
              <a:gd name="connsiteY9" fmla="*/ 2643283 h 3096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6767" h="3096767">
                <a:moveTo>
                  <a:pt x="1548384" y="0"/>
                </a:moveTo>
                <a:cubicBezTo>
                  <a:pt x="693230" y="0"/>
                  <a:pt x="0" y="693230"/>
                  <a:pt x="0" y="1548384"/>
                </a:cubicBezTo>
                <a:cubicBezTo>
                  <a:pt x="0" y="2403539"/>
                  <a:pt x="693230" y="3096768"/>
                  <a:pt x="1548384" y="3096768"/>
                </a:cubicBezTo>
                <a:cubicBezTo>
                  <a:pt x="2403539" y="3096768"/>
                  <a:pt x="3096768" y="2403539"/>
                  <a:pt x="3096768" y="1548384"/>
                </a:cubicBezTo>
                <a:cubicBezTo>
                  <a:pt x="3096768" y="693230"/>
                  <a:pt x="2403539" y="0"/>
                  <a:pt x="1548384" y="0"/>
                </a:cubicBezTo>
                <a:close/>
                <a:moveTo>
                  <a:pt x="1548384" y="2643283"/>
                </a:moveTo>
                <a:cubicBezTo>
                  <a:pt x="943737" y="2643283"/>
                  <a:pt x="453485" y="2153126"/>
                  <a:pt x="453485" y="1548384"/>
                </a:cubicBezTo>
                <a:cubicBezTo>
                  <a:pt x="453485" y="943642"/>
                  <a:pt x="943737" y="453485"/>
                  <a:pt x="1548384" y="453485"/>
                </a:cubicBezTo>
                <a:cubicBezTo>
                  <a:pt x="2153126" y="453485"/>
                  <a:pt x="2643283" y="943642"/>
                  <a:pt x="2643283" y="1548384"/>
                </a:cubicBezTo>
                <a:cubicBezTo>
                  <a:pt x="2643283" y="2153126"/>
                  <a:pt x="2153126" y="2643283"/>
                  <a:pt x="1548384" y="2643283"/>
                </a:cubicBezTo>
                <a:close/>
              </a:path>
            </a:pathLst>
          </a:custGeom>
          <a:solidFill>
            <a:srgbClr val="6EC4C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cs-CZ" dirty="0"/>
          </a:p>
        </p:txBody>
      </p:sp>
      <p:grpSp>
        <p:nvGrpSpPr>
          <p:cNvPr id="94" name="Skupina 93">
            <a:extLst>
              <a:ext uri="{FF2B5EF4-FFF2-40B4-BE49-F238E27FC236}">
                <a16:creationId xmlns:a16="http://schemas.microsoft.com/office/drawing/2014/main" id="{5C2E5FE6-3E72-43B3-AB64-0B25A49332CA}"/>
              </a:ext>
            </a:extLst>
          </p:cNvPr>
          <p:cNvGrpSpPr/>
          <p:nvPr/>
        </p:nvGrpSpPr>
        <p:grpSpPr>
          <a:xfrm>
            <a:off x="956068" y="1472853"/>
            <a:ext cx="1020318" cy="1020318"/>
            <a:chOff x="674902" y="774506"/>
            <a:chExt cx="1020318" cy="1020318"/>
          </a:xfrm>
        </p:grpSpPr>
        <p:sp>
          <p:nvSpPr>
            <p:cNvPr id="65" name="Volný tvar: obrazec 64">
              <a:extLst>
                <a:ext uri="{FF2B5EF4-FFF2-40B4-BE49-F238E27FC236}">
                  <a16:creationId xmlns:a16="http://schemas.microsoft.com/office/drawing/2014/main" id="{5ACC6822-53D8-4F95-99C9-E68F9BB640B5}"/>
                </a:ext>
              </a:extLst>
            </p:cNvPr>
            <p:cNvSpPr/>
            <p:nvPr/>
          </p:nvSpPr>
          <p:spPr>
            <a:xfrm>
              <a:off x="674902" y="774506"/>
              <a:ext cx="1020318" cy="1020318"/>
            </a:xfrm>
            <a:custGeom>
              <a:avLst/>
              <a:gdLst>
                <a:gd name="connsiteX0" fmla="*/ 1020318 w 1020318"/>
                <a:gd name="connsiteY0" fmla="*/ 510159 h 1020318"/>
                <a:gd name="connsiteX1" fmla="*/ 510159 w 1020318"/>
                <a:gd name="connsiteY1" fmla="*/ 1020318 h 1020318"/>
                <a:gd name="connsiteX2" fmla="*/ 0 w 1020318"/>
                <a:gd name="connsiteY2" fmla="*/ 510159 h 1020318"/>
                <a:gd name="connsiteX3" fmla="*/ 510159 w 1020318"/>
                <a:gd name="connsiteY3" fmla="*/ 0 h 1020318"/>
                <a:gd name="connsiteX4" fmla="*/ 1020318 w 1020318"/>
                <a:gd name="connsiteY4" fmla="*/ 510159 h 102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0318" h="1020318">
                  <a:moveTo>
                    <a:pt x="1020318" y="510159"/>
                  </a:moveTo>
                  <a:cubicBezTo>
                    <a:pt x="1020318" y="791912"/>
                    <a:pt x="791912" y="1020318"/>
                    <a:pt x="510159" y="1020318"/>
                  </a:cubicBezTo>
                  <a:cubicBezTo>
                    <a:pt x="228406" y="1020318"/>
                    <a:pt x="0" y="791912"/>
                    <a:pt x="0" y="510159"/>
                  </a:cubicBezTo>
                  <a:cubicBezTo>
                    <a:pt x="0" y="228406"/>
                    <a:pt x="228406" y="0"/>
                    <a:pt x="510159" y="0"/>
                  </a:cubicBezTo>
                  <a:cubicBezTo>
                    <a:pt x="791912" y="0"/>
                    <a:pt x="1020318" y="228406"/>
                    <a:pt x="1020318" y="510159"/>
                  </a:cubicBez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66" name="TextovéPole 65">
              <a:extLst>
                <a:ext uri="{FF2B5EF4-FFF2-40B4-BE49-F238E27FC236}">
                  <a16:creationId xmlns:a16="http://schemas.microsoft.com/office/drawing/2014/main" id="{8CD57B81-D8BF-4ADE-A4D4-60A3CDB2527E}"/>
                </a:ext>
              </a:extLst>
            </p:cNvPr>
            <p:cNvSpPr txBox="1"/>
            <p:nvPr/>
          </p:nvSpPr>
          <p:spPr>
            <a:xfrm>
              <a:off x="809038" y="1116858"/>
              <a:ext cx="76174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1050" spc="0" baseline="0" dirty="0">
                  <a:solidFill>
                    <a:srgbClr val="FFFFFF"/>
                  </a:solidFill>
                  <a:latin typeface="MyriadPro-Bold"/>
                  <a:sym typeface="MyriadPro-Bold"/>
                  <a:rtl val="0"/>
                </a:rPr>
                <a:t>DOPRAVCI</a:t>
              </a:r>
            </a:p>
          </p:txBody>
        </p:sp>
        <p:sp>
          <p:nvSpPr>
            <p:cNvPr id="68" name="TextovéPole 67">
              <a:extLst>
                <a:ext uri="{FF2B5EF4-FFF2-40B4-BE49-F238E27FC236}">
                  <a16:creationId xmlns:a16="http://schemas.microsoft.com/office/drawing/2014/main" id="{26F4A74B-0FAC-480F-81CB-E882D44A3EED}"/>
                </a:ext>
              </a:extLst>
            </p:cNvPr>
            <p:cNvSpPr txBox="1"/>
            <p:nvPr/>
          </p:nvSpPr>
          <p:spPr>
            <a:xfrm>
              <a:off x="798196" y="1308462"/>
              <a:ext cx="18473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cs-CZ" sz="1050" spc="0" baseline="0" dirty="0">
                <a:solidFill>
                  <a:srgbClr val="FFFFFF"/>
                </a:solidFill>
                <a:latin typeface="MyriadPro-Bold"/>
                <a:sym typeface="MyriadPro-Bold"/>
                <a:rtl val="0"/>
              </a:endParaRPr>
            </a:p>
          </p:txBody>
        </p:sp>
      </p:grpSp>
      <p:grpSp>
        <p:nvGrpSpPr>
          <p:cNvPr id="96" name="Skupina 95">
            <a:extLst>
              <a:ext uri="{FF2B5EF4-FFF2-40B4-BE49-F238E27FC236}">
                <a16:creationId xmlns:a16="http://schemas.microsoft.com/office/drawing/2014/main" id="{C22B983A-5DAF-4531-A731-439752EE3AD4}"/>
              </a:ext>
            </a:extLst>
          </p:cNvPr>
          <p:cNvGrpSpPr/>
          <p:nvPr/>
        </p:nvGrpSpPr>
        <p:grpSpPr>
          <a:xfrm>
            <a:off x="2825159" y="3341944"/>
            <a:ext cx="1020318" cy="1020318"/>
            <a:chOff x="2543993" y="2643597"/>
            <a:chExt cx="1020318" cy="1020318"/>
          </a:xfrm>
        </p:grpSpPr>
        <p:sp>
          <p:nvSpPr>
            <p:cNvPr id="64" name="Volný tvar: obrazec 63">
              <a:extLst>
                <a:ext uri="{FF2B5EF4-FFF2-40B4-BE49-F238E27FC236}">
                  <a16:creationId xmlns:a16="http://schemas.microsoft.com/office/drawing/2014/main" id="{A45F7AB5-8D61-475F-882C-A868B20519DD}"/>
                </a:ext>
              </a:extLst>
            </p:cNvPr>
            <p:cNvSpPr/>
            <p:nvPr/>
          </p:nvSpPr>
          <p:spPr>
            <a:xfrm>
              <a:off x="2543993" y="2643597"/>
              <a:ext cx="1020318" cy="1020318"/>
            </a:xfrm>
            <a:custGeom>
              <a:avLst/>
              <a:gdLst>
                <a:gd name="connsiteX0" fmla="*/ 1020318 w 1020318"/>
                <a:gd name="connsiteY0" fmla="*/ 510159 h 1020318"/>
                <a:gd name="connsiteX1" fmla="*/ 510159 w 1020318"/>
                <a:gd name="connsiteY1" fmla="*/ 1020318 h 1020318"/>
                <a:gd name="connsiteX2" fmla="*/ 0 w 1020318"/>
                <a:gd name="connsiteY2" fmla="*/ 510159 h 1020318"/>
                <a:gd name="connsiteX3" fmla="*/ 510159 w 1020318"/>
                <a:gd name="connsiteY3" fmla="*/ 0 h 1020318"/>
                <a:gd name="connsiteX4" fmla="*/ 1020318 w 1020318"/>
                <a:gd name="connsiteY4" fmla="*/ 510159 h 102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0318" h="1020318">
                  <a:moveTo>
                    <a:pt x="1020318" y="510159"/>
                  </a:moveTo>
                  <a:cubicBezTo>
                    <a:pt x="1020318" y="791912"/>
                    <a:pt x="791912" y="1020318"/>
                    <a:pt x="510159" y="1020318"/>
                  </a:cubicBezTo>
                  <a:cubicBezTo>
                    <a:pt x="228406" y="1020318"/>
                    <a:pt x="0" y="791912"/>
                    <a:pt x="0" y="510159"/>
                  </a:cubicBezTo>
                  <a:cubicBezTo>
                    <a:pt x="0" y="228406"/>
                    <a:pt x="228406" y="0"/>
                    <a:pt x="510159" y="0"/>
                  </a:cubicBezTo>
                  <a:cubicBezTo>
                    <a:pt x="791912" y="0"/>
                    <a:pt x="1020318" y="228406"/>
                    <a:pt x="1020318" y="510159"/>
                  </a:cubicBez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69" name="TextovéPole 68">
              <a:extLst>
                <a:ext uri="{FF2B5EF4-FFF2-40B4-BE49-F238E27FC236}">
                  <a16:creationId xmlns:a16="http://schemas.microsoft.com/office/drawing/2014/main" id="{49B77356-D408-4F41-8B92-A3EBAECC1983}"/>
                </a:ext>
              </a:extLst>
            </p:cNvPr>
            <p:cNvSpPr txBox="1"/>
            <p:nvPr/>
          </p:nvSpPr>
          <p:spPr>
            <a:xfrm>
              <a:off x="2727049" y="3012131"/>
              <a:ext cx="68320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1050" b="1" spc="0" baseline="0" dirty="0">
                  <a:solidFill>
                    <a:srgbClr val="FFFFFF"/>
                  </a:solidFill>
                  <a:latin typeface="MyriadPro-Bold"/>
                  <a:sym typeface="MyriadPro-Bold"/>
                  <a:rtl val="0"/>
                </a:rPr>
                <a:t>VÝROBCI</a:t>
              </a:r>
            </a:p>
          </p:txBody>
        </p:sp>
      </p:grpSp>
      <p:grpSp>
        <p:nvGrpSpPr>
          <p:cNvPr id="95" name="Skupina 94">
            <a:extLst>
              <a:ext uri="{FF2B5EF4-FFF2-40B4-BE49-F238E27FC236}">
                <a16:creationId xmlns:a16="http://schemas.microsoft.com/office/drawing/2014/main" id="{A2B514E2-B259-4AA2-AB92-DD62DD871625}"/>
              </a:ext>
            </a:extLst>
          </p:cNvPr>
          <p:cNvGrpSpPr/>
          <p:nvPr/>
        </p:nvGrpSpPr>
        <p:grpSpPr>
          <a:xfrm>
            <a:off x="2791849" y="1472853"/>
            <a:ext cx="1128835" cy="1020318"/>
            <a:chOff x="2510683" y="774506"/>
            <a:chExt cx="1128835" cy="1020318"/>
          </a:xfrm>
        </p:grpSpPr>
        <p:sp>
          <p:nvSpPr>
            <p:cNvPr id="62" name="Volný tvar: obrazec 61">
              <a:extLst>
                <a:ext uri="{FF2B5EF4-FFF2-40B4-BE49-F238E27FC236}">
                  <a16:creationId xmlns:a16="http://schemas.microsoft.com/office/drawing/2014/main" id="{65B5F7AB-12B7-4820-B732-450EB1C89ADA}"/>
                </a:ext>
              </a:extLst>
            </p:cNvPr>
            <p:cNvSpPr/>
            <p:nvPr/>
          </p:nvSpPr>
          <p:spPr>
            <a:xfrm>
              <a:off x="2543993" y="774506"/>
              <a:ext cx="1020318" cy="1020318"/>
            </a:xfrm>
            <a:custGeom>
              <a:avLst/>
              <a:gdLst>
                <a:gd name="connsiteX0" fmla="*/ 1020318 w 1020318"/>
                <a:gd name="connsiteY0" fmla="*/ 510159 h 1020318"/>
                <a:gd name="connsiteX1" fmla="*/ 510159 w 1020318"/>
                <a:gd name="connsiteY1" fmla="*/ 1020318 h 1020318"/>
                <a:gd name="connsiteX2" fmla="*/ 0 w 1020318"/>
                <a:gd name="connsiteY2" fmla="*/ 510159 h 1020318"/>
                <a:gd name="connsiteX3" fmla="*/ 510159 w 1020318"/>
                <a:gd name="connsiteY3" fmla="*/ 0 h 1020318"/>
                <a:gd name="connsiteX4" fmla="*/ 1020318 w 1020318"/>
                <a:gd name="connsiteY4" fmla="*/ 510159 h 102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0318" h="1020318">
                  <a:moveTo>
                    <a:pt x="1020318" y="510159"/>
                  </a:moveTo>
                  <a:cubicBezTo>
                    <a:pt x="1020318" y="791912"/>
                    <a:pt x="791912" y="1020318"/>
                    <a:pt x="510159" y="1020318"/>
                  </a:cubicBezTo>
                  <a:cubicBezTo>
                    <a:pt x="228406" y="1020318"/>
                    <a:pt x="0" y="791912"/>
                    <a:pt x="0" y="510159"/>
                  </a:cubicBezTo>
                  <a:cubicBezTo>
                    <a:pt x="0" y="228406"/>
                    <a:pt x="228406" y="0"/>
                    <a:pt x="510159" y="0"/>
                  </a:cubicBezTo>
                  <a:cubicBezTo>
                    <a:pt x="791912" y="0"/>
                    <a:pt x="1020318" y="228406"/>
                    <a:pt x="1020318" y="510159"/>
                  </a:cubicBez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71" name="TextovéPole 70">
              <a:extLst>
                <a:ext uri="{FF2B5EF4-FFF2-40B4-BE49-F238E27FC236}">
                  <a16:creationId xmlns:a16="http://schemas.microsoft.com/office/drawing/2014/main" id="{27136F73-6A19-4D19-B776-018643BFE6AB}"/>
                </a:ext>
              </a:extLst>
            </p:cNvPr>
            <p:cNvSpPr txBox="1"/>
            <p:nvPr/>
          </p:nvSpPr>
          <p:spPr>
            <a:xfrm>
              <a:off x="2510683" y="1129665"/>
              <a:ext cx="11288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1050" b="1" spc="0" baseline="0" dirty="0">
                  <a:solidFill>
                    <a:srgbClr val="FFFFFF"/>
                  </a:solidFill>
                  <a:latin typeface="MyriadPro-Bold"/>
                  <a:sym typeface="MyriadPro-Bold"/>
                  <a:rtl val="0"/>
                </a:rPr>
                <a:t>PRONAJÍMATELÉ</a:t>
              </a:r>
            </a:p>
          </p:txBody>
        </p:sp>
      </p:grpSp>
      <p:grpSp>
        <p:nvGrpSpPr>
          <p:cNvPr id="97" name="Skupina 96">
            <a:extLst>
              <a:ext uri="{FF2B5EF4-FFF2-40B4-BE49-F238E27FC236}">
                <a16:creationId xmlns:a16="http://schemas.microsoft.com/office/drawing/2014/main" id="{02694E18-CE02-466A-8307-CBA116B92755}"/>
              </a:ext>
            </a:extLst>
          </p:cNvPr>
          <p:cNvGrpSpPr/>
          <p:nvPr/>
        </p:nvGrpSpPr>
        <p:grpSpPr>
          <a:xfrm>
            <a:off x="956068" y="3341944"/>
            <a:ext cx="1020318" cy="1020318"/>
            <a:chOff x="674902" y="2643597"/>
            <a:chExt cx="1020318" cy="1020318"/>
          </a:xfrm>
        </p:grpSpPr>
        <p:sp>
          <p:nvSpPr>
            <p:cNvPr id="63" name="Volný tvar: obrazec 62">
              <a:extLst>
                <a:ext uri="{FF2B5EF4-FFF2-40B4-BE49-F238E27FC236}">
                  <a16:creationId xmlns:a16="http://schemas.microsoft.com/office/drawing/2014/main" id="{F66C73CD-448C-408C-9359-563D1127E77F}"/>
                </a:ext>
              </a:extLst>
            </p:cNvPr>
            <p:cNvSpPr/>
            <p:nvPr/>
          </p:nvSpPr>
          <p:spPr>
            <a:xfrm>
              <a:off x="674902" y="2643597"/>
              <a:ext cx="1020318" cy="1020318"/>
            </a:xfrm>
            <a:custGeom>
              <a:avLst/>
              <a:gdLst>
                <a:gd name="connsiteX0" fmla="*/ 1020318 w 1020318"/>
                <a:gd name="connsiteY0" fmla="*/ 510159 h 1020318"/>
                <a:gd name="connsiteX1" fmla="*/ 510159 w 1020318"/>
                <a:gd name="connsiteY1" fmla="*/ 1020318 h 1020318"/>
                <a:gd name="connsiteX2" fmla="*/ 0 w 1020318"/>
                <a:gd name="connsiteY2" fmla="*/ 510159 h 1020318"/>
                <a:gd name="connsiteX3" fmla="*/ 510159 w 1020318"/>
                <a:gd name="connsiteY3" fmla="*/ 0 h 1020318"/>
                <a:gd name="connsiteX4" fmla="*/ 1020318 w 1020318"/>
                <a:gd name="connsiteY4" fmla="*/ 510159 h 102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0318" h="1020318">
                  <a:moveTo>
                    <a:pt x="1020318" y="510159"/>
                  </a:moveTo>
                  <a:cubicBezTo>
                    <a:pt x="1020318" y="791912"/>
                    <a:pt x="791912" y="1020318"/>
                    <a:pt x="510159" y="1020318"/>
                  </a:cubicBezTo>
                  <a:cubicBezTo>
                    <a:pt x="228406" y="1020318"/>
                    <a:pt x="0" y="791912"/>
                    <a:pt x="0" y="510159"/>
                  </a:cubicBezTo>
                  <a:cubicBezTo>
                    <a:pt x="0" y="228406"/>
                    <a:pt x="228406" y="0"/>
                    <a:pt x="510159" y="0"/>
                  </a:cubicBezTo>
                  <a:cubicBezTo>
                    <a:pt x="791912" y="0"/>
                    <a:pt x="1020318" y="228406"/>
                    <a:pt x="1020318" y="510159"/>
                  </a:cubicBez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/>
            </a:p>
          </p:txBody>
        </p:sp>
        <p:sp>
          <p:nvSpPr>
            <p:cNvPr id="73" name="TextovéPole 72">
              <a:extLst>
                <a:ext uri="{FF2B5EF4-FFF2-40B4-BE49-F238E27FC236}">
                  <a16:creationId xmlns:a16="http://schemas.microsoft.com/office/drawing/2014/main" id="{E17FF4D7-A362-4009-9C0D-90261637DB2D}"/>
                </a:ext>
              </a:extLst>
            </p:cNvPr>
            <p:cNvSpPr txBox="1"/>
            <p:nvPr/>
          </p:nvSpPr>
          <p:spPr>
            <a:xfrm>
              <a:off x="848152" y="3014548"/>
              <a:ext cx="72487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1050" b="1" spc="0" baseline="0" dirty="0">
                  <a:solidFill>
                    <a:srgbClr val="FFFFFF"/>
                  </a:solidFill>
                  <a:latin typeface="MyriadPro-Bold"/>
                  <a:sym typeface="MyriadPro-Bold"/>
                  <a:rtl val="0"/>
                </a:rPr>
                <a:t>VLEČKAŘI</a:t>
              </a:r>
            </a:p>
          </p:txBody>
        </p:sp>
      </p:grpSp>
      <p:grpSp>
        <p:nvGrpSpPr>
          <p:cNvPr id="74" name="Grafický objekt 18">
            <a:extLst>
              <a:ext uri="{FF2B5EF4-FFF2-40B4-BE49-F238E27FC236}">
                <a16:creationId xmlns:a16="http://schemas.microsoft.com/office/drawing/2014/main" id="{7C5C0B3B-8F47-454C-8EE8-F2461BD0168E}"/>
              </a:ext>
            </a:extLst>
          </p:cNvPr>
          <p:cNvGrpSpPr/>
          <p:nvPr/>
        </p:nvGrpSpPr>
        <p:grpSpPr>
          <a:xfrm>
            <a:off x="1063415" y="2527365"/>
            <a:ext cx="77343" cy="780383"/>
            <a:chOff x="782249" y="1829018"/>
            <a:chExt cx="77343" cy="780383"/>
          </a:xfrm>
        </p:grpSpPr>
        <p:sp>
          <p:nvSpPr>
            <p:cNvPr id="75" name="Volný tvar: obrazec 74">
              <a:extLst>
                <a:ext uri="{FF2B5EF4-FFF2-40B4-BE49-F238E27FC236}">
                  <a16:creationId xmlns:a16="http://schemas.microsoft.com/office/drawing/2014/main" id="{85B15310-3EC4-4A49-BB44-D76BA53E30D9}"/>
                </a:ext>
              </a:extLst>
            </p:cNvPr>
            <p:cNvSpPr/>
            <p:nvPr/>
          </p:nvSpPr>
          <p:spPr>
            <a:xfrm>
              <a:off x="797965" y="1946652"/>
              <a:ext cx="28098" cy="545115"/>
            </a:xfrm>
            <a:custGeom>
              <a:avLst/>
              <a:gdLst>
                <a:gd name="connsiteX0" fmla="*/ 28099 w 28098"/>
                <a:gd name="connsiteY0" fmla="*/ 545116 h 545115"/>
                <a:gd name="connsiteX1" fmla="*/ 0 w 28098"/>
                <a:gd name="connsiteY1" fmla="*/ 272510 h 545115"/>
                <a:gd name="connsiteX2" fmla="*/ 28099 w 28098"/>
                <a:gd name="connsiteY2" fmla="*/ 0 h 54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98" h="545115">
                  <a:moveTo>
                    <a:pt x="28099" y="545116"/>
                  </a:moveTo>
                  <a:cubicBezTo>
                    <a:pt x="9620" y="457200"/>
                    <a:pt x="0" y="365950"/>
                    <a:pt x="0" y="272510"/>
                  </a:cubicBezTo>
                  <a:cubicBezTo>
                    <a:pt x="0" y="179070"/>
                    <a:pt x="9716" y="87916"/>
                    <a:pt x="28099" y="0"/>
                  </a:cubicBezTo>
                </a:path>
              </a:pathLst>
            </a:custGeom>
            <a:noFill/>
            <a:ln w="28575" cap="flat">
              <a:solidFill>
                <a:srgbClr val="22325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6" name="Volný tvar: obrazec 75">
              <a:extLst>
                <a:ext uri="{FF2B5EF4-FFF2-40B4-BE49-F238E27FC236}">
                  <a16:creationId xmlns:a16="http://schemas.microsoft.com/office/drawing/2014/main" id="{F59A2359-2AF7-43B1-9A9E-7CE0EE877BDA}"/>
                </a:ext>
              </a:extLst>
            </p:cNvPr>
            <p:cNvSpPr/>
            <p:nvPr/>
          </p:nvSpPr>
          <p:spPr>
            <a:xfrm>
              <a:off x="782249" y="2455478"/>
              <a:ext cx="77343" cy="153924"/>
            </a:xfrm>
            <a:custGeom>
              <a:avLst/>
              <a:gdLst>
                <a:gd name="connsiteX0" fmla="*/ 77343 w 77343"/>
                <a:gd name="connsiteY0" fmla="*/ 0 h 153924"/>
                <a:gd name="connsiteX1" fmla="*/ 74295 w 77343"/>
                <a:gd name="connsiteY1" fmla="*/ 153924 h 153924"/>
                <a:gd name="connsiteX2" fmla="*/ 0 w 77343"/>
                <a:gd name="connsiteY2" fmla="*/ 19050 h 153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343" h="153924">
                  <a:moveTo>
                    <a:pt x="77343" y="0"/>
                  </a:moveTo>
                  <a:lnTo>
                    <a:pt x="74295" y="153924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77" name="Volný tvar: obrazec 76">
              <a:extLst>
                <a:ext uri="{FF2B5EF4-FFF2-40B4-BE49-F238E27FC236}">
                  <a16:creationId xmlns:a16="http://schemas.microsoft.com/office/drawing/2014/main" id="{3027FFF6-72A1-43F3-B6BC-6DEA975AD0BF}"/>
                </a:ext>
              </a:extLst>
            </p:cNvPr>
            <p:cNvSpPr/>
            <p:nvPr/>
          </p:nvSpPr>
          <p:spPr>
            <a:xfrm>
              <a:off x="782249" y="1829018"/>
              <a:ext cx="77343" cy="153923"/>
            </a:xfrm>
            <a:custGeom>
              <a:avLst/>
              <a:gdLst>
                <a:gd name="connsiteX0" fmla="*/ 77343 w 77343"/>
                <a:gd name="connsiteY0" fmla="*/ 153924 h 153923"/>
                <a:gd name="connsiteX1" fmla="*/ 74295 w 77343"/>
                <a:gd name="connsiteY1" fmla="*/ 0 h 153923"/>
                <a:gd name="connsiteX2" fmla="*/ 0 w 77343"/>
                <a:gd name="connsiteY2" fmla="*/ 134779 h 153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343" h="153923">
                  <a:moveTo>
                    <a:pt x="77343" y="153924"/>
                  </a:moveTo>
                  <a:lnTo>
                    <a:pt x="74295" y="0"/>
                  </a:lnTo>
                  <a:lnTo>
                    <a:pt x="0" y="134779"/>
                  </a:ln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78" name="Grafický objekt 18">
            <a:extLst>
              <a:ext uri="{FF2B5EF4-FFF2-40B4-BE49-F238E27FC236}">
                <a16:creationId xmlns:a16="http://schemas.microsoft.com/office/drawing/2014/main" id="{ED5D9563-5F24-4716-86C1-FFC29E3BAD88}"/>
              </a:ext>
            </a:extLst>
          </p:cNvPr>
          <p:cNvGrpSpPr/>
          <p:nvPr/>
        </p:nvGrpSpPr>
        <p:grpSpPr>
          <a:xfrm>
            <a:off x="2010581" y="4177572"/>
            <a:ext cx="780383" cy="77342"/>
            <a:chOff x="1729415" y="3479225"/>
            <a:chExt cx="780383" cy="77342"/>
          </a:xfrm>
        </p:grpSpPr>
        <p:sp>
          <p:nvSpPr>
            <p:cNvPr id="79" name="Volný tvar: obrazec 78">
              <a:extLst>
                <a:ext uri="{FF2B5EF4-FFF2-40B4-BE49-F238E27FC236}">
                  <a16:creationId xmlns:a16="http://schemas.microsoft.com/office/drawing/2014/main" id="{8CD8A9BF-4A52-4AB3-801C-6B34C178FA13}"/>
                </a:ext>
              </a:extLst>
            </p:cNvPr>
            <p:cNvSpPr/>
            <p:nvPr/>
          </p:nvSpPr>
          <p:spPr>
            <a:xfrm>
              <a:off x="1847049" y="3512753"/>
              <a:ext cx="545115" cy="28098"/>
            </a:xfrm>
            <a:custGeom>
              <a:avLst/>
              <a:gdLst>
                <a:gd name="connsiteX0" fmla="*/ 545116 w 545115"/>
                <a:gd name="connsiteY0" fmla="*/ 0 h 28098"/>
                <a:gd name="connsiteX1" fmla="*/ 272510 w 545115"/>
                <a:gd name="connsiteY1" fmla="*/ 28099 h 28098"/>
                <a:gd name="connsiteX2" fmla="*/ 0 w 545115"/>
                <a:gd name="connsiteY2" fmla="*/ 0 h 2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5115" h="28098">
                  <a:moveTo>
                    <a:pt x="545116" y="0"/>
                  </a:moveTo>
                  <a:cubicBezTo>
                    <a:pt x="457200" y="18479"/>
                    <a:pt x="365950" y="28099"/>
                    <a:pt x="272510" y="28099"/>
                  </a:cubicBezTo>
                  <a:cubicBezTo>
                    <a:pt x="179070" y="28099"/>
                    <a:pt x="87916" y="18383"/>
                    <a:pt x="0" y="0"/>
                  </a:cubicBezTo>
                </a:path>
              </a:pathLst>
            </a:custGeom>
            <a:noFill/>
            <a:ln w="28575" cap="flat">
              <a:solidFill>
                <a:srgbClr val="22325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0" name="Volný tvar: obrazec 79">
              <a:extLst>
                <a:ext uri="{FF2B5EF4-FFF2-40B4-BE49-F238E27FC236}">
                  <a16:creationId xmlns:a16="http://schemas.microsoft.com/office/drawing/2014/main" id="{B81D489C-E14B-4B10-B5BA-0AD7EF1EC0B7}"/>
                </a:ext>
              </a:extLst>
            </p:cNvPr>
            <p:cNvSpPr/>
            <p:nvPr/>
          </p:nvSpPr>
          <p:spPr>
            <a:xfrm>
              <a:off x="2355874" y="3479225"/>
              <a:ext cx="153923" cy="77342"/>
            </a:xfrm>
            <a:custGeom>
              <a:avLst/>
              <a:gdLst>
                <a:gd name="connsiteX0" fmla="*/ 0 w 153923"/>
                <a:gd name="connsiteY0" fmla="*/ 0 h 77342"/>
                <a:gd name="connsiteX1" fmla="*/ 153924 w 153923"/>
                <a:gd name="connsiteY1" fmla="*/ 3048 h 77342"/>
                <a:gd name="connsiteX2" fmla="*/ 19145 w 153923"/>
                <a:gd name="connsiteY2" fmla="*/ 77343 h 77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923" h="77342">
                  <a:moveTo>
                    <a:pt x="0" y="0"/>
                  </a:moveTo>
                  <a:lnTo>
                    <a:pt x="153924" y="3048"/>
                  </a:lnTo>
                  <a:lnTo>
                    <a:pt x="19145" y="77343"/>
                  </a:ln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1" name="Volný tvar: obrazec 80">
              <a:extLst>
                <a:ext uri="{FF2B5EF4-FFF2-40B4-BE49-F238E27FC236}">
                  <a16:creationId xmlns:a16="http://schemas.microsoft.com/office/drawing/2014/main" id="{D561A012-B2C2-4B23-B222-7062225D7B4A}"/>
                </a:ext>
              </a:extLst>
            </p:cNvPr>
            <p:cNvSpPr/>
            <p:nvPr/>
          </p:nvSpPr>
          <p:spPr>
            <a:xfrm>
              <a:off x="1729415" y="3479225"/>
              <a:ext cx="153924" cy="77342"/>
            </a:xfrm>
            <a:custGeom>
              <a:avLst/>
              <a:gdLst>
                <a:gd name="connsiteX0" fmla="*/ 153924 w 153924"/>
                <a:gd name="connsiteY0" fmla="*/ 0 h 77342"/>
                <a:gd name="connsiteX1" fmla="*/ 0 w 153924"/>
                <a:gd name="connsiteY1" fmla="*/ 3048 h 77342"/>
                <a:gd name="connsiteX2" fmla="*/ 134874 w 153924"/>
                <a:gd name="connsiteY2" fmla="*/ 77343 h 77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924" h="77342">
                  <a:moveTo>
                    <a:pt x="153924" y="0"/>
                  </a:moveTo>
                  <a:lnTo>
                    <a:pt x="0" y="3048"/>
                  </a:lnTo>
                  <a:lnTo>
                    <a:pt x="134874" y="77343"/>
                  </a:ln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82" name="Grafický objekt 18">
            <a:extLst>
              <a:ext uri="{FF2B5EF4-FFF2-40B4-BE49-F238E27FC236}">
                <a16:creationId xmlns:a16="http://schemas.microsoft.com/office/drawing/2014/main" id="{5DEACA91-B5F6-43D0-95F7-CE6D631D15ED}"/>
              </a:ext>
            </a:extLst>
          </p:cNvPr>
          <p:cNvGrpSpPr/>
          <p:nvPr/>
        </p:nvGrpSpPr>
        <p:grpSpPr>
          <a:xfrm>
            <a:off x="3660787" y="2527365"/>
            <a:ext cx="77438" cy="780383"/>
            <a:chOff x="3379621" y="1829018"/>
            <a:chExt cx="77438" cy="780383"/>
          </a:xfrm>
        </p:grpSpPr>
        <p:sp>
          <p:nvSpPr>
            <p:cNvPr id="83" name="Volný tvar: obrazec 82">
              <a:extLst>
                <a:ext uri="{FF2B5EF4-FFF2-40B4-BE49-F238E27FC236}">
                  <a16:creationId xmlns:a16="http://schemas.microsoft.com/office/drawing/2014/main" id="{6EEC0189-C740-4964-9E49-84C4511E60F7}"/>
                </a:ext>
              </a:extLst>
            </p:cNvPr>
            <p:cNvSpPr/>
            <p:nvPr/>
          </p:nvSpPr>
          <p:spPr>
            <a:xfrm>
              <a:off x="3413149" y="1946652"/>
              <a:ext cx="28098" cy="545115"/>
            </a:xfrm>
            <a:custGeom>
              <a:avLst/>
              <a:gdLst>
                <a:gd name="connsiteX0" fmla="*/ 0 w 28098"/>
                <a:gd name="connsiteY0" fmla="*/ 0 h 545115"/>
                <a:gd name="connsiteX1" fmla="*/ 28099 w 28098"/>
                <a:gd name="connsiteY1" fmla="*/ 272606 h 545115"/>
                <a:gd name="connsiteX2" fmla="*/ 0 w 28098"/>
                <a:gd name="connsiteY2" fmla="*/ 545116 h 54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98" h="545115">
                  <a:moveTo>
                    <a:pt x="0" y="0"/>
                  </a:moveTo>
                  <a:cubicBezTo>
                    <a:pt x="18479" y="87916"/>
                    <a:pt x="28099" y="179165"/>
                    <a:pt x="28099" y="272606"/>
                  </a:cubicBezTo>
                  <a:cubicBezTo>
                    <a:pt x="28099" y="366046"/>
                    <a:pt x="18383" y="457200"/>
                    <a:pt x="0" y="545116"/>
                  </a:cubicBezTo>
                </a:path>
              </a:pathLst>
            </a:custGeom>
            <a:noFill/>
            <a:ln w="28575" cap="flat">
              <a:solidFill>
                <a:srgbClr val="22325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4" name="Volný tvar: obrazec 83">
              <a:extLst>
                <a:ext uri="{FF2B5EF4-FFF2-40B4-BE49-F238E27FC236}">
                  <a16:creationId xmlns:a16="http://schemas.microsoft.com/office/drawing/2014/main" id="{DCB97A8A-D262-42FB-A1CF-1D7041804847}"/>
                </a:ext>
              </a:extLst>
            </p:cNvPr>
            <p:cNvSpPr/>
            <p:nvPr/>
          </p:nvSpPr>
          <p:spPr>
            <a:xfrm>
              <a:off x="3379621" y="1829018"/>
              <a:ext cx="77438" cy="153923"/>
            </a:xfrm>
            <a:custGeom>
              <a:avLst/>
              <a:gdLst>
                <a:gd name="connsiteX0" fmla="*/ 0 w 77438"/>
                <a:gd name="connsiteY0" fmla="*/ 153924 h 153923"/>
                <a:gd name="connsiteX1" fmla="*/ 3143 w 77438"/>
                <a:gd name="connsiteY1" fmla="*/ 0 h 153923"/>
                <a:gd name="connsiteX2" fmla="*/ 77438 w 77438"/>
                <a:gd name="connsiteY2" fmla="*/ 134779 h 153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38" h="153923">
                  <a:moveTo>
                    <a:pt x="0" y="153924"/>
                  </a:moveTo>
                  <a:lnTo>
                    <a:pt x="3143" y="0"/>
                  </a:lnTo>
                  <a:lnTo>
                    <a:pt x="77438" y="134779"/>
                  </a:ln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5" name="Volný tvar: obrazec 84">
              <a:extLst>
                <a:ext uri="{FF2B5EF4-FFF2-40B4-BE49-F238E27FC236}">
                  <a16:creationId xmlns:a16="http://schemas.microsoft.com/office/drawing/2014/main" id="{EA451026-6B00-4FAF-8EC9-9463A86398A0}"/>
                </a:ext>
              </a:extLst>
            </p:cNvPr>
            <p:cNvSpPr/>
            <p:nvPr/>
          </p:nvSpPr>
          <p:spPr>
            <a:xfrm>
              <a:off x="3379621" y="2455478"/>
              <a:ext cx="77438" cy="153924"/>
            </a:xfrm>
            <a:custGeom>
              <a:avLst/>
              <a:gdLst>
                <a:gd name="connsiteX0" fmla="*/ 0 w 77438"/>
                <a:gd name="connsiteY0" fmla="*/ 0 h 153924"/>
                <a:gd name="connsiteX1" fmla="*/ 3143 w 77438"/>
                <a:gd name="connsiteY1" fmla="*/ 153924 h 153924"/>
                <a:gd name="connsiteX2" fmla="*/ 77438 w 77438"/>
                <a:gd name="connsiteY2" fmla="*/ 19050 h 153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38" h="153924">
                  <a:moveTo>
                    <a:pt x="0" y="0"/>
                  </a:moveTo>
                  <a:lnTo>
                    <a:pt x="3143" y="153924"/>
                  </a:lnTo>
                  <a:lnTo>
                    <a:pt x="77438" y="19050"/>
                  </a:ln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86" name="Grafický objekt 18">
            <a:extLst>
              <a:ext uri="{FF2B5EF4-FFF2-40B4-BE49-F238E27FC236}">
                <a16:creationId xmlns:a16="http://schemas.microsoft.com/office/drawing/2014/main" id="{B6ABDFD8-42EC-4423-A857-8867FE21DD84}"/>
              </a:ext>
            </a:extLst>
          </p:cNvPr>
          <p:cNvGrpSpPr/>
          <p:nvPr/>
        </p:nvGrpSpPr>
        <p:grpSpPr>
          <a:xfrm>
            <a:off x="2007723" y="1580104"/>
            <a:ext cx="783240" cy="77914"/>
            <a:chOff x="1726557" y="881757"/>
            <a:chExt cx="783240" cy="77914"/>
          </a:xfrm>
        </p:grpSpPr>
        <p:sp>
          <p:nvSpPr>
            <p:cNvPr id="87" name="Volný tvar: obrazec 86">
              <a:extLst>
                <a:ext uri="{FF2B5EF4-FFF2-40B4-BE49-F238E27FC236}">
                  <a16:creationId xmlns:a16="http://schemas.microsoft.com/office/drawing/2014/main" id="{2F735214-246B-47C7-9236-E747C6F98DC5}"/>
                </a:ext>
              </a:extLst>
            </p:cNvPr>
            <p:cNvSpPr/>
            <p:nvPr/>
          </p:nvSpPr>
          <p:spPr>
            <a:xfrm>
              <a:off x="1844191" y="897473"/>
              <a:ext cx="547973" cy="28765"/>
            </a:xfrm>
            <a:custGeom>
              <a:avLst/>
              <a:gdLst>
                <a:gd name="connsiteX0" fmla="*/ 0 w 547973"/>
                <a:gd name="connsiteY0" fmla="*/ 28766 h 28765"/>
                <a:gd name="connsiteX1" fmla="*/ 275463 w 547973"/>
                <a:gd name="connsiteY1" fmla="*/ 0 h 28765"/>
                <a:gd name="connsiteX2" fmla="*/ 547973 w 547973"/>
                <a:gd name="connsiteY2" fmla="*/ 28099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973" h="28765">
                  <a:moveTo>
                    <a:pt x="0" y="28766"/>
                  </a:moveTo>
                  <a:cubicBezTo>
                    <a:pt x="88868" y="9906"/>
                    <a:pt x="180975" y="0"/>
                    <a:pt x="275463" y="0"/>
                  </a:cubicBezTo>
                  <a:cubicBezTo>
                    <a:pt x="368903" y="0"/>
                    <a:pt x="460058" y="9716"/>
                    <a:pt x="547973" y="28099"/>
                  </a:cubicBezTo>
                </a:path>
              </a:pathLst>
            </a:custGeom>
            <a:noFill/>
            <a:ln w="28575" cap="flat">
              <a:solidFill>
                <a:srgbClr val="22325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8" name="Volný tvar: obrazec 87">
              <a:extLst>
                <a:ext uri="{FF2B5EF4-FFF2-40B4-BE49-F238E27FC236}">
                  <a16:creationId xmlns:a16="http://schemas.microsoft.com/office/drawing/2014/main" id="{8B111C31-0576-43D4-B933-0286C68FA877}"/>
                </a:ext>
              </a:extLst>
            </p:cNvPr>
            <p:cNvSpPr/>
            <p:nvPr/>
          </p:nvSpPr>
          <p:spPr>
            <a:xfrm>
              <a:off x="1726557" y="882329"/>
              <a:ext cx="153924" cy="77343"/>
            </a:xfrm>
            <a:custGeom>
              <a:avLst/>
              <a:gdLst>
                <a:gd name="connsiteX0" fmla="*/ 153924 w 153924"/>
                <a:gd name="connsiteY0" fmla="*/ 77343 h 77343"/>
                <a:gd name="connsiteX1" fmla="*/ 0 w 153924"/>
                <a:gd name="connsiteY1" fmla="*/ 74676 h 77343"/>
                <a:gd name="connsiteX2" fmla="*/ 134684 w 153924"/>
                <a:gd name="connsiteY2" fmla="*/ 0 h 77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924" h="77343">
                  <a:moveTo>
                    <a:pt x="153924" y="77343"/>
                  </a:moveTo>
                  <a:lnTo>
                    <a:pt x="0" y="74676"/>
                  </a:lnTo>
                  <a:lnTo>
                    <a:pt x="134684" y="0"/>
                  </a:ln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89" name="Volný tvar: obrazec 88">
              <a:extLst>
                <a:ext uri="{FF2B5EF4-FFF2-40B4-BE49-F238E27FC236}">
                  <a16:creationId xmlns:a16="http://schemas.microsoft.com/office/drawing/2014/main" id="{FF8D1A7C-09D9-4867-B9AA-8AB4E6BF805D}"/>
                </a:ext>
              </a:extLst>
            </p:cNvPr>
            <p:cNvSpPr/>
            <p:nvPr/>
          </p:nvSpPr>
          <p:spPr>
            <a:xfrm>
              <a:off x="2355874" y="881757"/>
              <a:ext cx="153923" cy="77438"/>
            </a:xfrm>
            <a:custGeom>
              <a:avLst/>
              <a:gdLst>
                <a:gd name="connsiteX0" fmla="*/ 0 w 153923"/>
                <a:gd name="connsiteY0" fmla="*/ 77438 h 77438"/>
                <a:gd name="connsiteX1" fmla="*/ 153924 w 153923"/>
                <a:gd name="connsiteY1" fmla="*/ 74295 h 77438"/>
                <a:gd name="connsiteX2" fmla="*/ 19145 w 153923"/>
                <a:gd name="connsiteY2" fmla="*/ 0 h 7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923" h="77438">
                  <a:moveTo>
                    <a:pt x="0" y="77438"/>
                  </a:moveTo>
                  <a:lnTo>
                    <a:pt x="153924" y="74295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90" name="Grafický objekt 18">
            <a:extLst>
              <a:ext uri="{FF2B5EF4-FFF2-40B4-BE49-F238E27FC236}">
                <a16:creationId xmlns:a16="http://schemas.microsoft.com/office/drawing/2014/main" id="{C6D70561-231F-449D-8747-562043CBA1BC}"/>
              </a:ext>
            </a:extLst>
          </p:cNvPr>
          <p:cNvGrpSpPr/>
          <p:nvPr/>
        </p:nvGrpSpPr>
        <p:grpSpPr>
          <a:xfrm>
            <a:off x="1487558" y="2702816"/>
            <a:ext cx="1872437" cy="459403"/>
            <a:chOff x="1206392" y="2004469"/>
            <a:chExt cx="1872437" cy="459403"/>
          </a:xfrm>
        </p:grpSpPr>
        <p:sp>
          <p:nvSpPr>
            <p:cNvPr id="91" name="Volný tvar: obrazec 90">
              <a:extLst>
                <a:ext uri="{FF2B5EF4-FFF2-40B4-BE49-F238E27FC236}">
                  <a16:creationId xmlns:a16="http://schemas.microsoft.com/office/drawing/2014/main" id="{8EFEF69C-07C8-429C-8519-77274B9879D3}"/>
                </a:ext>
              </a:extLst>
            </p:cNvPr>
            <p:cNvSpPr/>
            <p:nvPr/>
          </p:nvSpPr>
          <p:spPr>
            <a:xfrm>
              <a:off x="1265071" y="2069525"/>
              <a:ext cx="1704022" cy="299370"/>
            </a:xfrm>
            <a:custGeom>
              <a:avLst/>
              <a:gdLst>
                <a:gd name="connsiteX0" fmla="*/ 0 w 1704022"/>
                <a:gd name="connsiteY0" fmla="*/ 0 h 299370"/>
                <a:gd name="connsiteX1" fmla="*/ 1704023 w 1704022"/>
                <a:gd name="connsiteY1" fmla="*/ 0 h 299370"/>
                <a:gd name="connsiteX2" fmla="*/ 1704023 w 1704022"/>
                <a:gd name="connsiteY2" fmla="*/ 299371 h 299370"/>
                <a:gd name="connsiteX3" fmla="*/ 0 w 1704022"/>
                <a:gd name="connsiteY3" fmla="*/ 299371 h 299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4022" h="299370">
                  <a:moveTo>
                    <a:pt x="0" y="0"/>
                  </a:moveTo>
                  <a:lnTo>
                    <a:pt x="1704023" y="0"/>
                  </a:lnTo>
                  <a:lnTo>
                    <a:pt x="1704023" y="299371"/>
                  </a:lnTo>
                  <a:lnTo>
                    <a:pt x="0" y="299371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92" name="TextovéPole 91">
              <a:extLst>
                <a:ext uri="{FF2B5EF4-FFF2-40B4-BE49-F238E27FC236}">
                  <a16:creationId xmlns:a16="http://schemas.microsoft.com/office/drawing/2014/main" id="{402B2CC3-2810-4213-84E5-038B94BE0301}"/>
                </a:ext>
              </a:extLst>
            </p:cNvPr>
            <p:cNvSpPr txBox="1"/>
            <p:nvPr/>
          </p:nvSpPr>
          <p:spPr>
            <a:xfrm>
              <a:off x="1543011" y="2004469"/>
              <a:ext cx="1221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200" b="1" spc="0" baseline="0" dirty="0">
                  <a:solidFill>
                    <a:srgbClr val="24325B"/>
                  </a:solidFill>
                  <a:latin typeface="Arial"/>
                  <a:cs typeface="Arial"/>
                  <a:sym typeface="Arial"/>
                  <a:rtl val="0"/>
                </a:rPr>
                <a:t>LOKOMOTIVY</a:t>
              </a:r>
            </a:p>
          </p:txBody>
        </p:sp>
        <p:sp>
          <p:nvSpPr>
            <p:cNvPr id="93" name="TextovéPole 92">
              <a:extLst>
                <a:ext uri="{FF2B5EF4-FFF2-40B4-BE49-F238E27FC236}">
                  <a16:creationId xmlns:a16="http://schemas.microsoft.com/office/drawing/2014/main" id="{4A6A99BB-F257-462C-B06B-A5FACC194053}"/>
                </a:ext>
              </a:extLst>
            </p:cNvPr>
            <p:cNvSpPr txBox="1"/>
            <p:nvPr/>
          </p:nvSpPr>
          <p:spPr>
            <a:xfrm>
              <a:off x="1206392" y="2186873"/>
              <a:ext cx="18724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200" b="1" spc="0" baseline="0" dirty="0">
                  <a:solidFill>
                    <a:srgbClr val="7030A0"/>
                  </a:solidFill>
                  <a:latin typeface="Arial"/>
                  <a:cs typeface="Arial"/>
                  <a:sym typeface="Arial"/>
                  <a:rtl val="0"/>
                </a:rPr>
                <a:t>PRONÁJEM A PRODEJ</a:t>
              </a:r>
            </a:p>
          </p:txBody>
        </p:sp>
      </p:grpSp>
      <p:sp>
        <p:nvSpPr>
          <p:cNvPr id="99" name="Volný tvar: obrazec 98">
            <a:extLst>
              <a:ext uri="{FF2B5EF4-FFF2-40B4-BE49-F238E27FC236}">
                <a16:creationId xmlns:a16="http://schemas.microsoft.com/office/drawing/2014/main" id="{59271F9E-E94F-4F8B-8943-9C9FEEE7544B}"/>
              </a:ext>
            </a:extLst>
          </p:cNvPr>
          <p:cNvSpPr/>
          <p:nvPr/>
        </p:nvSpPr>
        <p:spPr>
          <a:xfrm>
            <a:off x="5409517" y="2564582"/>
            <a:ext cx="1381315" cy="454342"/>
          </a:xfrm>
          <a:custGeom>
            <a:avLst/>
            <a:gdLst>
              <a:gd name="connsiteX0" fmla="*/ 1154144 w 1381315"/>
              <a:gd name="connsiteY0" fmla="*/ 454342 h 454342"/>
              <a:gd name="connsiteX1" fmla="*/ 227171 w 1381315"/>
              <a:gd name="connsiteY1" fmla="*/ 454342 h 454342"/>
              <a:gd name="connsiteX2" fmla="*/ 0 w 1381315"/>
              <a:gd name="connsiteY2" fmla="*/ 227171 h 454342"/>
              <a:gd name="connsiteX3" fmla="*/ 0 w 1381315"/>
              <a:gd name="connsiteY3" fmla="*/ 227171 h 454342"/>
              <a:gd name="connsiteX4" fmla="*/ 227171 w 1381315"/>
              <a:gd name="connsiteY4" fmla="*/ 0 h 454342"/>
              <a:gd name="connsiteX5" fmla="*/ 1154144 w 1381315"/>
              <a:gd name="connsiteY5" fmla="*/ 0 h 454342"/>
              <a:gd name="connsiteX6" fmla="*/ 1381316 w 1381315"/>
              <a:gd name="connsiteY6" fmla="*/ 227171 h 454342"/>
              <a:gd name="connsiteX7" fmla="*/ 1381316 w 1381315"/>
              <a:gd name="connsiteY7" fmla="*/ 227171 h 454342"/>
              <a:gd name="connsiteX8" fmla="*/ 1154144 w 1381315"/>
              <a:gd name="connsiteY8" fmla="*/ 454342 h 454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81315" h="454342">
                <a:moveTo>
                  <a:pt x="1154144" y="454342"/>
                </a:moveTo>
                <a:lnTo>
                  <a:pt x="227171" y="454342"/>
                </a:lnTo>
                <a:cubicBezTo>
                  <a:pt x="102203" y="454342"/>
                  <a:pt x="0" y="352139"/>
                  <a:pt x="0" y="227171"/>
                </a:cubicBezTo>
                <a:lnTo>
                  <a:pt x="0" y="227171"/>
                </a:lnTo>
                <a:cubicBezTo>
                  <a:pt x="0" y="102203"/>
                  <a:pt x="102203" y="0"/>
                  <a:pt x="227171" y="0"/>
                </a:cubicBezTo>
                <a:lnTo>
                  <a:pt x="1154144" y="0"/>
                </a:lnTo>
                <a:cubicBezTo>
                  <a:pt x="1279112" y="0"/>
                  <a:pt x="1381316" y="102203"/>
                  <a:pt x="1381316" y="227171"/>
                </a:cubicBezTo>
                <a:lnTo>
                  <a:pt x="1381316" y="227171"/>
                </a:lnTo>
                <a:cubicBezTo>
                  <a:pt x="1381316" y="352139"/>
                  <a:pt x="1279112" y="454342"/>
                  <a:pt x="1154144" y="454342"/>
                </a:cubicBezTo>
                <a:close/>
              </a:path>
            </a:pathLst>
          </a:custGeom>
          <a:solidFill>
            <a:srgbClr val="6EC4C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grpSp>
        <p:nvGrpSpPr>
          <p:cNvPr id="115" name="Skupina 114">
            <a:extLst>
              <a:ext uri="{FF2B5EF4-FFF2-40B4-BE49-F238E27FC236}">
                <a16:creationId xmlns:a16="http://schemas.microsoft.com/office/drawing/2014/main" id="{4A4D5321-C606-409A-9ADB-5E04FBDDBE3F}"/>
              </a:ext>
            </a:extLst>
          </p:cNvPr>
          <p:cNvGrpSpPr/>
          <p:nvPr/>
        </p:nvGrpSpPr>
        <p:grpSpPr>
          <a:xfrm>
            <a:off x="6523180" y="2281690"/>
            <a:ext cx="1020127" cy="1020127"/>
            <a:chOff x="2554637" y="4737073"/>
            <a:chExt cx="1020127" cy="1020127"/>
          </a:xfrm>
        </p:grpSpPr>
        <p:sp>
          <p:nvSpPr>
            <p:cNvPr id="101" name="Volný tvar: obrazec 100">
              <a:extLst>
                <a:ext uri="{FF2B5EF4-FFF2-40B4-BE49-F238E27FC236}">
                  <a16:creationId xmlns:a16="http://schemas.microsoft.com/office/drawing/2014/main" id="{EB9A4FF0-9E70-4788-B4A5-BCA6AAD72065}"/>
                </a:ext>
              </a:extLst>
            </p:cNvPr>
            <p:cNvSpPr/>
            <p:nvPr/>
          </p:nvSpPr>
          <p:spPr>
            <a:xfrm>
              <a:off x="2554637" y="4737073"/>
              <a:ext cx="1020127" cy="1020127"/>
            </a:xfrm>
            <a:custGeom>
              <a:avLst/>
              <a:gdLst>
                <a:gd name="connsiteX0" fmla="*/ 1020128 w 1020127"/>
                <a:gd name="connsiteY0" fmla="*/ 510064 h 1020127"/>
                <a:gd name="connsiteX1" fmla="*/ 510064 w 1020127"/>
                <a:gd name="connsiteY1" fmla="*/ 1020127 h 1020127"/>
                <a:gd name="connsiteX2" fmla="*/ 0 w 1020127"/>
                <a:gd name="connsiteY2" fmla="*/ 510064 h 1020127"/>
                <a:gd name="connsiteX3" fmla="*/ 510064 w 1020127"/>
                <a:gd name="connsiteY3" fmla="*/ 0 h 1020127"/>
                <a:gd name="connsiteX4" fmla="*/ 1020128 w 1020127"/>
                <a:gd name="connsiteY4" fmla="*/ 510064 h 102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0127" h="1020127">
                  <a:moveTo>
                    <a:pt x="1020128" y="510064"/>
                  </a:moveTo>
                  <a:cubicBezTo>
                    <a:pt x="1020128" y="791764"/>
                    <a:pt x="791764" y="1020127"/>
                    <a:pt x="510064" y="1020127"/>
                  </a:cubicBezTo>
                  <a:cubicBezTo>
                    <a:pt x="228363" y="1020127"/>
                    <a:pt x="0" y="791764"/>
                    <a:pt x="0" y="510064"/>
                  </a:cubicBezTo>
                  <a:cubicBezTo>
                    <a:pt x="0" y="228363"/>
                    <a:pt x="228363" y="0"/>
                    <a:pt x="510064" y="0"/>
                  </a:cubicBezTo>
                  <a:cubicBezTo>
                    <a:pt x="791764" y="0"/>
                    <a:pt x="1020128" y="228363"/>
                    <a:pt x="1020128" y="510064"/>
                  </a:cubicBez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2" name="TextovéPole 101">
              <a:extLst>
                <a:ext uri="{FF2B5EF4-FFF2-40B4-BE49-F238E27FC236}">
                  <a16:creationId xmlns:a16="http://schemas.microsoft.com/office/drawing/2014/main" id="{EFD4A4DE-7811-43FC-BD66-E1C387A80484}"/>
                </a:ext>
              </a:extLst>
            </p:cNvPr>
            <p:cNvSpPr txBox="1"/>
            <p:nvPr/>
          </p:nvSpPr>
          <p:spPr>
            <a:xfrm>
              <a:off x="2727811" y="5107938"/>
              <a:ext cx="77617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1050" b="1" spc="0" baseline="0" dirty="0">
                  <a:solidFill>
                    <a:srgbClr val="FFFFFF"/>
                  </a:solidFill>
                  <a:latin typeface="MyriadPro-Bold"/>
                  <a:sym typeface="MyriadPro-Bold"/>
                  <a:rtl val="0"/>
                </a:rPr>
                <a:t>DOPRAVCI</a:t>
              </a:r>
            </a:p>
          </p:txBody>
        </p:sp>
      </p:grpSp>
      <p:grpSp>
        <p:nvGrpSpPr>
          <p:cNvPr id="114" name="Skupina 113">
            <a:extLst>
              <a:ext uri="{FF2B5EF4-FFF2-40B4-BE49-F238E27FC236}">
                <a16:creationId xmlns:a16="http://schemas.microsoft.com/office/drawing/2014/main" id="{8457181E-583C-4CC1-8AA3-C61744A87175}"/>
              </a:ext>
            </a:extLst>
          </p:cNvPr>
          <p:cNvGrpSpPr/>
          <p:nvPr/>
        </p:nvGrpSpPr>
        <p:grpSpPr>
          <a:xfrm>
            <a:off x="4654471" y="2281690"/>
            <a:ext cx="1020127" cy="1020127"/>
            <a:chOff x="685928" y="4737073"/>
            <a:chExt cx="1020127" cy="1020127"/>
          </a:xfrm>
        </p:grpSpPr>
        <p:sp>
          <p:nvSpPr>
            <p:cNvPr id="100" name="Volný tvar: obrazec 99">
              <a:extLst>
                <a:ext uri="{FF2B5EF4-FFF2-40B4-BE49-F238E27FC236}">
                  <a16:creationId xmlns:a16="http://schemas.microsoft.com/office/drawing/2014/main" id="{00F86819-3FBF-42DF-B92A-40F65E2D7AD5}"/>
                </a:ext>
              </a:extLst>
            </p:cNvPr>
            <p:cNvSpPr/>
            <p:nvPr/>
          </p:nvSpPr>
          <p:spPr>
            <a:xfrm>
              <a:off x="685928" y="4737073"/>
              <a:ext cx="1020127" cy="1020127"/>
            </a:xfrm>
            <a:custGeom>
              <a:avLst/>
              <a:gdLst>
                <a:gd name="connsiteX0" fmla="*/ 1020128 w 1020127"/>
                <a:gd name="connsiteY0" fmla="*/ 510064 h 1020127"/>
                <a:gd name="connsiteX1" fmla="*/ 510064 w 1020127"/>
                <a:gd name="connsiteY1" fmla="*/ 1020127 h 1020127"/>
                <a:gd name="connsiteX2" fmla="*/ 0 w 1020127"/>
                <a:gd name="connsiteY2" fmla="*/ 510064 h 1020127"/>
                <a:gd name="connsiteX3" fmla="*/ 510064 w 1020127"/>
                <a:gd name="connsiteY3" fmla="*/ 0 h 1020127"/>
                <a:gd name="connsiteX4" fmla="*/ 1020128 w 1020127"/>
                <a:gd name="connsiteY4" fmla="*/ 510064 h 102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0127" h="1020127">
                  <a:moveTo>
                    <a:pt x="1020128" y="510064"/>
                  </a:moveTo>
                  <a:cubicBezTo>
                    <a:pt x="1020128" y="791764"/>
                    <a:pt x="791764" y="1020127"/>
                    <a:pt x="510064" y="1020127"/>
                  </a:cubicBezTo>
                  <a:cubicBezTo>
                    <a:pt x="228363" y="1020127"/>
                    <a:pt x="0" y="791764"/>
                    <a:pt x="0" y="510064"/>
                  </a:cubicBezTo>
                  <a:cubicBezTo>
                    <a:pt x="0" y="228363"/>
                    <a:pt x="228363" y="0"/>
                    <a:pt x="510064" y="0"/>
                  </a:cubicBezTo>
                  <a:cubicBezTo>
                    <a:pt x="791764" y="0"/>
                    <a:pt x="1020128" y="228363"/>
                    <a:pt x="1020128" y="510064"/>
                  </a:cubicBez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3" name="TextovéPole 102">
              <a:extLst>
                <a:ext uri="{FF2B5EF4-FFF2-40B4-BE49-F238E27FC236}">
                  <a16:creationId xmlns:a16="http://schemas.microsoft.com/office/drawing/2014/main" id="{4241D6F7-6EA7-488D-B8B6-024789C6DB6F}"/>
                </a:ext>
              </a:extLst>
            </p:cNvPr>
            <p:cNvSpPr txBox="1"/>
            <p:nvPr/>
          </p:nvSpPr>
          <p:spPr>
            <a:xfrm>
              <a:off x="842269" y="5120818"/>
              <a:ext cx="77617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1050" b="1" spc="0" baseline="0" dirty="0">
                  <a:solidFill>
                    <a:srgbClr val="FFFFFF"/>
                  </a:solidFill>
                  <a:latin typeface="MyriadPro-Bold"/>
                  <a:sym typeface="MyriadPro-Bold"/>
                  <a:rtl val="0"/>
                </a:rPr>
                <a:t>DOPRAVCI</a:t>
              </a:r>
            </a:p>
          </p:txBody>
        </p:sp>
      </p:grpSp>
      <p:grpSp>
        <p:nvGrpSpPr>
          <p:cNvPr id="110" name="Grafický objekt 20">
            <a:extLst>
              <a:ext uri="{FF2B5EF4-FFF2-40B4-BE49-F238E27FC236}">
                <a16:creationId xmlns:a16="http://schemas.microsoft.com/office/drawing/2014/main" id="{3F9A9147-D76B-48AC-90FB-32F53FEE3425}"/>
              </a:ext>
            </a:extLst>
          </p:cNvPr>
          <p:cNvGrpSpPr/>
          <p:nvPr/>
        </p:nvGrpSpPr>
        <p:grpSpPr>
          <a:xfrm>
            <a:off x="5120528" y="1724391"/>
            <a:ext cx="1959292" cy="552101"/>
            <a:chOff x="1151986" y="4271110"/>
            <a:chExt cx="1959292" cy="552101"/>
          </a:xfrm>
        </p:grpSpPr>
        <p:sp>
          <p:nvSpPr>
            <p:cNvPr id="111" name="Volný tvar: obrazec 110">
              <a:extLst>
                <a:ext uri="{FF2B5EF4-FFF2-40B4-BE49-F238E27FC236}">
                  <a16:creationId xmlns:a16="http://schemas.microsoft.com/office/drawing/2014/main" id="{2E703183-FD53-4D1A-8817-D7E34BCC1A43}"/>
                </a:ext>
              </a:extLst>
            </p:cNvPr>
            <p:cNvSpPr/>
            <p:nvPr/>
          </p:nvSpPr>
          <p:spPr>
            <a:xfrm>
              <a:off x="1151986" y="4271110"/>
              <a:ext cx="1959292" cy="299656"/>
            </a:xfrm>
            <a:custGeom>
              <a:avLst/>
              <a:gdLst>
                <a:gd name="connsiteX0" fmla="*/ 0 w 1959292"/>
                <a:gd name="connsiteY0" fmla="*/ 0 h 299656"/>
                <a:gd name="connsiteX1" fmla="*/ 1959293 w 1959292"/>
                <a:gd name="connsiteY1" fmla="*/ 0 h 299656"/>
                <a:gd name="connsiteX2" fmla="*/ 1959293 w 1959292"/>
                <a:gd name="connsiteY2" fmla="*/ 299657 h 299656"/>
                <a:gd name="connsiteX3" fmla="*/ 0 w 1959292"/>
                <a:gd name="connsiteY3" fmla="*/ 299657 h 299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9292" h="299656">
                  <a:moveTo>
                    <a:pt x="0" y="0"/>
                  </a:moveTo>
                  <a:lnTo>
                    <a:pt x="1959293" y="0"/>
                  </a:lnTo>
                  <a:lnTo>
                    <a:pt x="1959293" y="299657"/>
                  </a:lnTo>
                  <a:lnTo>
                    <a:pt x="0" y="299657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12" name="TextovéPole 111">
              <a:extLst>
                <a:ext uri="{FF2B5EF4-FFF2-40B4-BE49-F238E27FC236}">
                  <a16:creationId xmlns:a16="http://schemas.microsoft.com/office/drawing/2014/main" id="{B6E2318F-5A20-459D-87A9-EB767E9720FC}"/>
                </a:ext>
              </a:extLst>
            </p:cNvPr>
            <p:cNvSpPr txBox="1"/>
            <p:nvPr/>
          </p:nvSpPr>
          <p:spPr>
            <a:xfrm>
              <a:off x="1267101" y="4363808"/>
              <a:ext cx="18247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200" b="1" spc="0" baseline="0" dirty="0">
                  <a:solidFill>
                    <a:srgbClr val="24325B"/>
                  </a:solidFill>
                  <a:latin typeface="Arial"/>
                  <a:cs typeface="Arial"/>
                  <a:sym typeface="Arial"/>
                  <a:rtl val="0"/>
                </a:rPr>
                <a:t>LV JÍZDY LOKOMOTIV</a:t>
              </a:r>
            </a:p>
          </p:txBody>
        </p:sp>
        <p:sp>
          <p:nvSpPr>
            <p:cNvPr id="113" name="TextovéPole 112">
              <a:extLst>
                <a:ext uri="{FF2B5EF4-FFF2-40B4-BE49-F238E27FC236}">
                  <a16:creationId xmlns:a16="http://schemas.microsoft.com/office/drawing/2014/main" id="{1C3E1A33-CEB0-4A23-AE4D-C94EFEB756F9}"/>
                </a:ext>
              </a:extLst>
            </p:cNvPr>
            <p:cNvSpPr txBox="1"/>
            <p:nvPr/>
          </p:nvSpPr>
          <p:spPr>
            <a:xfrm>
              <a:off x="1754305" y="4546212"/>
              <a:ext cx="8162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200" b="1" spc="0" baseline="0" dirty="0">
                  <a:solidFill>
                    <a:srgbClr val="7030A0"/>
                  </a:solidFill>
                  <a:latin typeface="Arial"/>
                  <a:cs typeface="Arial"/>
                  <a:sym typeface="Arial"/>
                  <a:rtl val="0"/>
                </a:rPr>
                <a:t>PRODEJ</a:t>
              </a:r>
            </a:p>
          </p:txBody>
        </p:sp>
      </p:grpSp>
      <p:grpSp>
        <p:nvGrpSpPr>
          <p:cNvPr id="106" name="Grafický objekt 20">
            <a:extLst>
              <a:ext uri="{FF2B5EF4-FFF2-40B4-BE49-F238E27FC236}">
                <a16:creationId xmlns:a16="http://schemas.microsoft.com/office/drawing/2014/main" id="{2A86FFCB-9661-424F-8604-AC21862C04AA}"/>
              </a:ext>
            </a:extLst>
          </p:cNvPr>
          <p:cNvGrpSpPr/>
          <p:nvPr/>
        </p:nvGrpSpPr>
        <p:grpSpPr>
          <a:xfrm>
            <a:off x="5819187" y="2751939"/>
            <a:ext cx="561879" cy="79629"/>
            <a:chOff x="1850644" y="5207322"/>
            <a:chExt cx="561879" cy="79629"/>
          </a:xfrm>
          <a:solidFill>
            <a:srgbClr val="22325A"/>
          </a:solidFill>
        </p:grpSpPr>
        <p:sp>
          <p:nvSpPr>
            <p:cNvPr id="107" name="Volný tvar: obrazec 106">
              <a:extLst>
                <a:ext uri="{FF2B5EF4-FFF2-40B4-BE49-F238E27FC236}">
                  <a16:creationId xmlns:a16="http://schemas.microsoft.com/office/drawing/2014/main" id="{77D69AB6-E388-41AB-9A97-5ED71DFB36DC}"/>
                </a:ext>
              </a:extLst>
            </p:cNvPr>
            <p:cNvSpPr/>
            <p:nvPr/>
          </p:nvSpPr>
          <p:spPr>
            <a:xfrm>
              <a:off x="1972184" y="5247137"/>
              <a:ext cx="318897" cy="9525"/>
            </a:xfrm>
            <a:custGeom>
              <a:avLst/>
              <a:gdLst>
                <a:gd name="connsiteX0" fmla="*/ 0 w 318897"/>
                <a:gd name="connsiteY0" fmla="*/ 0 h 9525"/>
                <a:gd name="connsiteX1" fmla="*/ 318897 w 31889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8897" h="9525">
                  <a:moveTo>
                    <a:pt x="0" y="0"/>
                  </a:moveTo>
                  <a:lnTo>
                    <a:pt x="318897" y="0"/>
                  </a:lnTo>
                </a:path>
              </a:pathLst>
            </a:custGeom>
            <a:ln w="28575" cap="flat">
              <a:solidFill>
                <a:srgbClr val="22325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8" name="Volný tvar: obrazec 107">
              <a:extLst>
                <a:ext uri="{FF2B5EF4-FFF2-40B4-BE49-F238E27FC236}">
                  <a16:creationId xmlns:a16="http://schemas.microsoft.com/office/drawing/2014/main" id="{E4F5B6D3-6F48-4EA4-949D-6B190EA876D4}"/>
                </a:ext>
              </a:extLst>
            </p:cNvPr>
            <p:cNvSpPr/>
            <p:nvPr/>
          </p:nvSpPr>
          <p:spPr>
            <a:xfrm>
              <a:off x="1850644" y="5207322"/>
              <a:ext cx="148780" cy="79629"/>
            </a:xfrm>
            <a:custGeom>
              <a:avLst/>
              <a:gdLst>
                <a:gd name="connsiteX0" fmla="*/ 148780 w 148780"/>
                <a:gd name="connsiteY0" fmla="*/ 79629 h 79629"/>
                <a:gd name="connsiteX1" fmla="*/ 0 w 148780"/>
                <a:gd name="connsiteY1" fmla="*/ 39815 h 79629"/>
                <a:gd name="connsiteX2" fmla="*/ 148780 w 148780"/>
                <a:gd name="connsiteY2" fmla="*/ 0 h 79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780" h="79629">
                  <a:moveTo>
                    <a:pt x="148780" y="79629"/>
                  </a:moveTo>
                  <a:lnTo>
                    <a:pt x="0" y="39815"/>
                  </a:lnTo>
                  <a:lnTo>
                    <a:pt x="148780" y="0"/>
                  </a:ln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09" name="Volný tvar: obrazec 108">
              <a:extLst>
                <a:ext uri="{FF2B5EF4-FFF2-40B4-BE49-F238E27FC236}">
                  <a16:creationId xmlns:a16="http://schemas.microsoft.com/office/drawing/2014/main" id="{134EFD9E-E5A7-4BC0-9D77-AD75264BE581}"/>
                </a:ext>
              </a:extLst>
            </p:cNvPr>
            <p:cNvSpPr/>
            <p:nvPr/>
          </p:nvSpPr>
          <p:spPr>
            <a:xfrm>
              <a:off x="2263839" y="5207322"/>
              <a:ext cx="148685" cy="79629"/>
            </a:xfrm>
            <a:custGeom>
              <a:avLst/>
              <a:gdLst>
                <a:gd name="connsiteX0" fmla="*/ 0 w 148685"/>
                <a:gd name="connsiteY0" fmla="*/ 79629 h 79629"/>
                <a:gd name="connsiteX1" fmla="*/ 148685 w 148685"/>
                <a:gd name="connsiteY1" fmla="*/ 39815 h 79629"/>
                <a:gd name="connsiteX2" fmla="*/ 0 w 148685"/>
                <a:gd name="connsiteY2" fmla="*/ 0 h 79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685" h="79629">
                  <a:moveTo>
                    <a:pt x="0" y="79629"/>
                  </a:moveTo>
                  <a:lnTo>
                    <a:pt x="148685" y="39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17" name="Volný tvar: obrazec 116">
            <a:extLst>
              <a:ext uri="{FF2B5EF4-FFF2-40B4-BE49-F238E27FC236}">
                <a16:creationId xmlns:a16="http://schemas.microsoft.com/office/drawing/2014/main" id="{F14DC72B-E149-4763-8E9E-9B05E0629507}"/>
              </a:ext>
            </a:extLst>
          </p:cNvPr>
          <p:cNvSpPr/>
          <p:nvPr/>
        </p:nvSpPr>
        <p:spPr>
          <a:xfrm>
            <a:off x="8186350" y="1369126"/>
            <a:ext cx="3096767" cy="3096767"/>
          </a:xfrm>
          <a:custGeom>
            <a:avLst/>
            <a:gdLst>
              <a:gd name="connsiteX0" fmla="*/ 1548384 w 3096767"/>
              <a:gd name="connsiteY0" fmla="*/ 0 h 3096767"/>
              <a:gd name="connsiteX1" fmla="*/ 0 w 3096767"/>
              <a:gd name="connsiteY1" fmla="*/ 1548384 h 3096767"/>
              <a:gd name="connsiteX2" fmla="*/ 1548384 w 3096767"/>
              <a:gd name="connsiteY2" fmla="*/ 3096768 h 3096767"/>
              <a:gd name="connsiteX3" fmla="*/ 3096768 w 3096767"/>
              <a:gd name="connsiteY3" fmla="*/ 1548384 h 3096767"/>
              <a:gd name="connsiteX4" fmla="*/ 1548384 w 3096767"/>
              <a:gd name="connsiteY4" fmla="*/ 0 h 3096767"/>
              <a:gd name="connsiteX5" fmla="*/ 1548384 w 3096767"/>
              <a:gd name="connsiteY5" fmla="*/ 2643283 h 3096767"/>
              <a:gd name="connsiteX6" fmla="*/ 453485 w 3096767"/>
              <a:gd name="connsiteY6" fmla="*/ 1548384 h 3096767"/>
              <a:gd name="connsiteX7" fmla="*/ 1548384 w 3096767"/>
              <a:gd name="connsiteY7" fmla="*/ 453485 h 3096767"/>
              <a:gd name="connsiteX8" fmla="*/ 2643283 w 3096767"/>
              <a:gd name="connsiteY8" fmla="*/ 1548384 h 3096767"/>
              <a:gd name="connsiteX9" fmla="*/ 1548384 w 3096767"/>
              <a:gd name="connsiteY9" fmla="*/ 2643283 h 3096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96767" h="3096767">
                <a:moveTo>
                  <a:pt x="1548384" y="0"/>
                </a:moveTo>
                <a:cubicBezTo>
                  <a:pt x="693230" y="0"/>
                  <a:pt x="0" y="693230"/>
                  <a:pt x="0" y="1548384"/>
                </a:cubicBezTo>
                <a:cubicBezTo>
                  <a:pt x="0" y="2403539"/>
                  <a:pt x="693230" y="3096768"/>
                  <a:pt x="1548384" y="3096768"/>
                </a:cubicBezTo>
                <a:cubicBezTo>
                  <a:pt x="2403539" y="3096768"/>
                  <a:pt x="3096768" y="2403539"/>
                  <a:pt x="3096768" y="1548384"/>
                </a:cubicBezTo>
                <a:cubicBezTo>
                  <a:pt x="3096768" y="693230"/>
                  <a:pt x="2403539" y="0"/>
                  <a:pt x="1548384" y="0"/>
                </a:cubicBezTo>
                <a:close/>
                <a:moveTo>
                  <a:pt x="1548384" y="2643283"/>
                </a:moveTo>
                <a:cubicBezTo>
                  <a:pt x="943737" y="2643283"/>
                  <a:pt x="453485" y="2153126"/>
                  <a:pt x="453485" y="1548384"/>
                </a:cubicBezTo>
                <a:cubicBezTo>
                  <a:pt x="453485" y="943642"/>
                  <a:pt x="943737" y="453485"/>
                  <a:pt x="1548384" y="453485"/>
                </a:cubicBezTo>
                <a:cubicBezTo>
                  <a:pt x="2153126" y="453485"/>
                  <a:pt x="2643283" y="943642"/>
                  <a:pt x="2643283" y="1548384"/>
                </a:cubicBezTo>
                <a:cubicBezTo>
                  <a:pt x="2643283" y="2153126"/>
                  <a:pt x="2153126" y="2643283"/>
                  <a:pt x="1548384" y="2643283"/>
                </a:cubicBezTo>
                <a:close/>
              </a:path>
            </a:pathLst>
          </a:custGeom>
          <a:solidFill>
            <a:srgbClr val="F69F3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grpSp>
        <p:nvGrpSpPr>
          <p:cNvPr id="157" name="Skupina 156">
            <a:extLst>
              <a:ext uri="{FF2B5EF4-FFF2-40B4-BE49-F238E27FC236}">
                <a16:creationId xmlns:a16="http://schemas.microsoft.com/office/drawing/2014/main" id="{8481BF61-6BA3-42B5-8577-FEA301029751}"/>
              </a:ext>
            </a:extLst>
          </p:cNvPr>
          <p:cNvGrpSpPr/>
          <p:nvPr/>
        </p:nvGrpSpPr>
        <p:grpSpPr>
          <a:xfrm>
            <a:off x="8290077" y="3341944"/>
            <a:ext cx="1020318" cy="1020318"/>
            <a:chOff x="4473530" y="2641660"/>
            <a:chExt cx="1020318" cy="1020318"/>
          </a:xfrm>
        </p:grpSpPr>
        <p:sp>
          <p:nvSpPr>
            <p:cNvPr id="119" name="Volný tvar: obrazec 118">
              <a:extLst>
                <a:ext uri="{FF2B5EF4-FFF2-40B4-BE49-F238E27FC236}">
                  <a16:creationId xmlns:a16="http://schemas.microsoft.com/office/drawing/2014/main" id="{D0862E16-F328-46E8-9A56-5A248592B958}"/>
                </a:ext>
              </a:extLst>
            </p:cNvPr>
            <p:cNvSpPr/>
            <p:nvPr/>
          </p:nvSpPr>
          <p:spPr>
            <a:xfrm>
              <a:off x="4473530" y="2641660"/>
              <a:ext cx="1020318" cy="1020318"/>
            </a:xfrm>
            <a:custGeom>
              <a:avLst/>
              <a:gdLst>
                <a:gd name="connsiteX0" fmla="*/ 1020318 w 1020318"/>
                <a:gd name="connsiteY0" fmla="*/ 510159 h 1020318"/>
                <a:gd name="connsiteX1" fmla="*/ 510159 w 1020318"/>
                <a:gd name="connsiteY1" fmla="*/ 1020318 h 1020318"/>
                <a:gd name="connsiteX2" fmla="*/ 0 w 1020318"/>
                <a:gd name="connsiteY2" fmla="*/ 510159 h 1020318"/>
                <a:gd name="connsiteX3" fmla="*/ 510159 w 1020318"/>
                <a:gd name="connsiteY3" fmla="*/ 0 h 1020318"/>
                <a:gd name="connsiteX4" fmla="*/ 1020318 w 1020318"/>
                <a:gd name="connsiteY4" fmla="*/ 510159 h 102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0318" h="1020318">
                  <a:moveTo>
                    <a:pt x="1020318" y="510159"/>
                  </a:moveTo>
                  <a:cubicBezTo>
                    <a:pt x="1020318" y="791912"/>
                    <a:pt x="791912" y="1020318"/>
                    <a:pt x="510159" y="1020318"/>
                  </a:cubicBezTo>
                  <a:cubicBezTo>
                    <a:pt x="228406" y="1020318"/>
                    <a:pt x="0" y="791912"/>
                    <a:pt x="0" y="510159"/>
                  </a:cubicBezTo>
                  <a:cubicBezTo>
                    <a:pt x="0" y="228406"/>
                    <a:pt x="228406" y="0"/>
                    <a:pt x="510159" y="0"/>
                  </a:cubicBezTo>
                  <a:cubicBezTo>
                    <a:pt x="791912" y="0"/>
                    <a:pt x="1020318" y="228406"/>
                    <a:pt x="1020318" y="510159"/>
                  </a:cubicBez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2" name="TextovéPole 121">
              <a:extLst>
                <a:ext uri="{FF2B5EF4-FFF2-40B4-BE49-F238E27FC236}">
                  <a16:creationId xmlns:a16="http://schemas.microsoft.com/office/drawing/2014/main" id="{AACF3DAB-B05B-4832-82F5-ACF3A2B66824}"/>
                </a:ext>
              </a:extLst>
            </p:cNvPr>
            <p:cNvSpPr txBox="1"/>
            <p:nvPr/>
          </p:nvSpPr>
          <p:spPr>
            <a:xfrm>
              <a:off x="4614838" y="3017145"/>
              <a:ext cx="75052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1050" b="1" spc="0" baseline="0" dirty="0">
                  <a:solidFill>
                    <a:srgbClr val="FFFFFF"/>
                  </a:solidFill>
                  <a:latin typeface="MyriadPro-Bold"/>
                  <a:sym typeface="MyriadPro-Bold"/>
                  <a:rtl val="0"/>
                </a:rPr>
                <a:t>SPEDITÉŘI</a:t>
              </a:r>
            </a:p>
          </p:txBody>
        </p:sp>
      </p:grpSp>
      <p:grpSp>
        <p:nvGrpSpPr>
          <p:cNvPr id="155" name="Skupina 154">
            <a:extLst>
              <a:ext uri="{FF2B5EF4-FFF2-40B4-BE49-F238E27FC236}">
                <a16:creationId xmlns:a16="http://schemas.microsoft.com/office/drawing/2014/main" id="{9FA6DA61-987C-4D04-9BC7-4E9753FE84A8}"/>
              </a:ext>
            </a:extLst>
          </p:cNvPr>
          <p:cNvGrpSpPr/>
          <p:nvPr/>
        </p:nvGrpSpPr>
        <p:grpSpPr>
          <a:xfrm>
            <a:off x="8290077" y="1472853"/>
            <a:ext cx="1020318" cy="1020318"/>
            <a:chOff x="4473530" y="772569"/>
            <a:chExt cx="1020318" cy="1020318"/>
          </a:xfrm>
        </p:grpSpPr>
        <p:sp>
          <p:nvSpPr>
            <p:cNvPr id="121" name="Volný tvar: obrazec 120">
              <a:extLst>
                <a:ext uri="{FF2B5EF4-FFF2-40B4-BE49-F238E27FC236}">
                  <a16:creationId xmlns:a16="http://schemas.microsoft.com/office/drawing/2014/main" id="{5FA70D62-E1F5-47D2-B60A-51AB82CA01DC}"/>
                </a:ext>
              </a:extLst>
            </p:cNvPr>
            <p:cNvSpPr/>
            <p:nvPr/>
          </p:nvSpPr>
          <p:spPr>
            <a:xfrm>
              <a:off x="4473530" y="772569"/>
              <a:ext cx="1020318" cy="1020318"/>
            </a:xfrm>
            <a:custGeom>
              <a:avLst/>
              <a:gdLst>
                <a:gd name="connsiteX0" fmla="*/ 1020318 w 1020318"/>
                <a:gd name="connsiteY0" fmla="*/ 510159 h 1020318"/>
                <a:gd name="connsiteX1" fmla="*/ 510159 w 1020318"/>
                <a:gd name="connsiteY1" fmla="*/ 1020318 h 1020318"/>
                <a:gd name="connsiteX2" fmla="*/ 0 w 1020318"/>
                <a:gd name="connsiteY2" fmla="*/ 510159 h 1020318"/>
                <a:gd name="connsiteX3" fmla="*/ 510159 w 1020318"/>
                <a:gd name="connsiteY3" fmla="*/ 0 h 1020318"/>
                <a:gd name="connsiteX4" fmla="*/ 1020318 w 1020318"/>
                <a:gd name="connsiteY4" fmla="*/ 510159 h 102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0318" h="1020318">
                  <a:moveTo>
                    <a:pt x="1020318" y="510159"/>
                  </a:moveTo>
                  <a:cubicBezTo>
                    <a:pt x="1020318" y="791912"/>
                    <a:pt x="791912" y="1020318"/>
                    <a:pt x="510159" y="1020318"/>
                  </a:cubicBezTo>
                  <a:cubicBezTo>
                    <a:pt x="228406" y="1020318"/>
                    <a:pt x="0" y="791912"/>
                    <a:pt x="0" y="510159"/>
                  </a:cubicBezTo>
                  <a:cubicBezTo>
                    <a:pt x="0" y="228406"/>
                    <a:pt x="228406" y="0"/>
                    <a:pt x="510159" y="0"/>
                  </a:cubicBezTo>
                  <a:cubicBezTo>
                    <a:pt x="791912" y="0"/>
                    <a:pt x="1020318" y="228406"/>
                    <a:pt x="1020318" y="510159"/>
                  </a:cubicBez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5" name="TextovéPole 124">
              <a:extLst>
                <a:ext uri="{FF2B5EF4-FFF2-40B4-BE49-F238E27FC236}">
                  <a16:creationId xmlns:a16="http://schemas.microsoft.com/office/drawing/2014/main" id="{346B0829-1543-496A-B6EB-C3F662964B0F}"/>
                </a:ext>
              </a:extLst>
            </p:cNvPr>
            <p:cNvSpPr txBox="1"/>
            <p:nvPr/>
          </p:nvSpPr>
          <p:spPr>
            <a:xfrm>
              <a:off x="4615007" y="1143550"/>
              <a:ext cx="77617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1050" b="1" spc="0" baseline="0" dirty="0">
                  <a:solidFill>
                    <a:srgbClr val="FFFFFF"/>
                  </a:solidFill>
                  <a:latin typeface="MyriadPro-Bold"/>
                  <a:sym typeface="MyriadPro-Bold"/>
                  <a:rtl val="0"/>
                </a:rPr>
                <a:t>DOPRAVCI</a:t>
              </a:r>
            </a:p>
          </p:txBody>
        </p:sp>
      </p:grpSp>
      <p:grpSp>
        <p:nvGrpSpPr>
          <p:cNvPr id="158" name="Skupina 157">
            <a:extLst>
              <a:ext uri="{FF2B5EF4-FFF2-40B4-BE49-F238E27FC236}">
                <a16:creationId xmlns:a16="http://schemas.microsoft.com/office/drawing/2014/main" id="{95D9B896-AE83-4BD4-BC17-4D033D75E50A}"/>
              </a:ext>
            </a:extLst>
          </p:cNvPr>
          <p:cNvGrpSpPr/>
          <p:nvPr/>
        </p:nvGrpSpPr>
        <p:grpSpPr>
          <a:xfrm>
            <a:off x="10159168" y="3341944"/>
            <a:ext cx="1045967" cy="1020318"/>
            <a:chOff x="6342621" y="2641660"/>
            <a:chExt cx="1045967" cy="1020318"/>
          </a:xfrm>
        </p:grpSpPr>
        <p:sp>
          <p:nvSpPr>
            <p:cNvPr id="120" name="Volný tvar: obrazec 119">
              <a:extLst>
                <a:ext uri="{FF2B5EF4-FFF2-40B4-BE49-F238E27FC236}">
                  <a16:creationId xmlns:a16="http://schemas.microsoft.com/office/drawing/2014/main" id="{EB827327-179B-4260-8C0A-2DEA11806B43}"/>
                </a:ext>
              </a:extLst>
            </p:cNvPr>
            <p:cNvSpPr/>
            <p:nvPr/>
          </p:nvSpPr>
          <p:spPr>
            <a:xfrm>
              <a:off x="6342621" y="2641660"/>
              <a:ext cx="1020318" cy="1020318"/>
            </a:xfrm>
            <a:custGeom>
              <a:avLst/>
              <a:gdLst>
                <a:gd name="connsiteX0" fmla="*/ 1020318 w 1020318"/>
                <a:gd name="connsiteY0" fmla="*/ 510159 h 1020318"/>
                <a:gd name="connsiteX1" fmla="*/ 510159 w 1020318"/>
                <a:gd name="connsiteY1" fmla="*/ 1020318 h 1020318"/>
                <a:gd name="connsiteX2" fmla="*/ 0 w 1020318"/>
                <a:gd name="connsiteY2" fmla="*/ 510159 h 1020318"/>
                <a:gd name="connsiteX3" fmla="*/ 510159 w 1020318"/>
                <a:gd name="connsiteY3" fmla="*/ 0 h 1020318"/>
                <a:gd name="connsiteX4" fmla="*/ 1020318 w 1020318"/>
                <a:gd name="connsiteY4" fmla="*/ 510159 h 102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0318" h="1020318">
                  <a:moveTo>
                    <a:pt x="1020318" y="510159"/>
                  </a:moveTo>
                  <a:cubicBezTo>
                    <a:pt x="1020318" y="791912"/>
                    <a:pt x="791912" y="1020318"/>
                    <a:pt x="510159" y="1020318"/>
                  </a:cubicBezTo>
                  <a:cubicBezTo>
                    <a:pt x="228406" y="1020318"/>
                    <a:pt x="0" y="791912"/>
                    <a:pt x="0" y="510159"/>
                  </a:cubicBezTo>
                  <a:cubicBezTo>
                    <a:pt x="0" y="228406"/>
                    <a:pt x="228406" y="0"/>
                    <a:pt x="510159" y="0"/>
                  </a:cubicBezTo>
                  <a:cubicBezTo>
                    <a:pt x="791912" y="0"/>
                    <a:pt x="1020318" y="228406"/>
                    <a:pt x="1020318" y="510159"/>
                  </a:cubicBez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28" name="TextovéPole 127">
              <a:extLst>
                <a:ext uri="{FF2B5EF4-FFF2-40B4-BE49-F238E27FC236}">
                  <a16:creationId xmlns:a16="http://schemas.microsoft.com/office/drawing/2014/main" id="{751198E3-EDE8-4A8E-AE34-2B9C57AF205C}"/>
                </a:ext>
              </a:extLst>
            </p:cNvPr>
            <p:cNvSpPr txBox="1"/>
            <p:nvPr/>
          </p:nvSpPr>
          <p:spPr>
            <a:xfrm>
              <a:off x="6402421" y="2958541"/>
              <a:ext cx="986167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1050" b="1" spc="0" baseline="0" dirty="0">
                  <a:solidFill>
                    <a:srgbClr val="FFFFFF"/>
                  </a:solidFill>
                  <a:latin typeface="MyriadPro-Bold"/>
                  <a:sym typeface="MyriadPro-Bold"/>
                  <a:rtl val="0"/>
                </a:rPr>
                <a:t>INDUSTRIÁLNÍ</a:t>
              </a:r>
            </a:p>
            <a:p>
              <a:pPr algn="l"/>
              <a:endParaRPr lang="cs-CZ" sz="1050" spc="0" baseline="0" dirty="0">
                <a:solidFill>
                  <a:srgbClr val="FFFFFF"/>
                </a:solidFill>
                <a:latin typeface="MyriadPro-Bold"/>
                <a:sym typeface="MyriadPro-Bold"/>
                <a:rtl val="0"/>
              </a:endParaRPr>
            </a:p>
          </p:txBody>
        </p:sp>
        <p:sp>
          <p:nvSpPr>
            <p:cNvPr id="129" name="TextovéPole 128">
              <a:extLst>
                <a:ext uri="{FF2B5EF4-FFF2-40B4-BE49-F238E27FC236}">
                  <a16:creationId xmlns:a16="http://schemas.microsoft.com/office/drawing/2014/main" id="{BE9B71D3-52AC-442F-B459-3E6648A31C39}"/>
                </a:ext>
              </a:extLst>
            </p:cNvPr>
            <p:cNvSpPr txBox="1"/>
            <p:nvPr/>
          </p:nvSpPr>
          <p:spPr>
            <a:xfrm>
              <a:off x="6566563" y="3127686"/>
              <a:ext cx="60785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1050" b="1" spc="0" baseline="0" dirty="0">
                  <a:solidFill>
                    <a:srgbClr val="FFFFFF"/>
                  </a:solidFill>
                  <a:latin typeface="MyriadPro-Bold"/>
                  <a:sym typeface="MyriadPro-Bold"/>
                  <a:rtl val="0"/>
                </a:rPr>
                <a:t>KLIENTI</a:t>
              </a:r>
            </a:p>
          </p:txBody>
        </p:sp>
      </p:grpSp>
      <p:grpSp>
        <p:nvGrpSpPr>
          <p:cNvPr id="156" name="Skupina 155">
            <a:extLst>
              <a:ext uri="{FF2B5EF4-FFF2-40B4-BE49-F238E27FC236}">
                <a16:creationId xmlns:a16="http://schemas.microsoft.com/office/drawing/2014/main" id="{96F5144A-42E9-4E87-8971-410B6D96BCF8}"/>
              </a:ext>
            </a:extLst>
          </p:cNvPr>
          <p:cNvGrpSpPr/>
          <p:nvPr/>
        </p:nvGrpSpPr>
        <p:grpSpPr>
          <a:xfrm>
            <a:off x="10127439" y="1472853"/>
            <a:ext cx="1128835" cy="1020318"/>
            <a:chOff x="6310892" y="772569"/>
            <a:chExt cx="1128835" cy="1020318"/>
          </a:xfrm>
        </p:grpSpPr>
        <p:sp>
          <p:nvSpPr>
            <p:cNvPr id="118" name="Volný tvar: obrazec 117">
              <a:extLst>
                <a:ext uri="{FF2B5EF4-FFF2-40B4-BE49-F238E27FC236}">
                  <a16:creationId xmlns:a16="http://schemas.microsoft.com/office/drawing/2014/main" id="{B4297EE9-4B6F-4EB0-828C-556787403F9A}"/>
                </a:ext>
              </a:extLst>
            </p:cNvPr>
            <p:cNvSpPr/>
            <p:nvPr/>
          </p:nvSpPr>
          <p:spPr>
            <a:xfrm>
              <a:off x="6342621" y="772569"/>
              <a:ext cx="1020318" cy="1020318"/>
            </a:xfrm>
            <a:custGeom>
              <a:avLst/>
              <a:gdLst>
                <a:gd name="connsiteX0" fmla="*/ 1020318 w 1020318"/>
                <a:gd name="connsiteY0" fmla="*/ 510159 h 1020318"/>
                <a:gd name="connsiteX1" fmla="*/ 510159 w 1020318"/>
                <a:gd name="connsiteY1" fmla="*/ 1020318 h 1020318"/>
                <a:gd name="connsiteX2" fmla="*/ 0 w 1020318"/>
                <a:gd name="connsiteY2" fmla="*/ 510159 h 1020318"/>
                <a:gd name="connsiteX3" fmla="*/ 510159 w 1020318"/>
                <a:gd name="connsiteY3" fmla="*/ 0 h 1020318"/>
                <a:gd name="connsiteX4" fmla="*/ 1020318 w 1020318"/>
                <a:gd name="connsiteY4" fmla="*/ 510159 h 102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0318" h="1020318">
                  <a:moveTo>
                    <a:pt x="1020318" y="510159"/>
                  </a:moveTo>
                  <a:cubicBezTo>
                    <a:pt x="1020318" y="791912"/>
                    <a:pt x="791912" y="1020318"/>
                    <a:pt x="510159" y="1020318"/>
                  </a:cubicBezTo>
                  <a:cubicBezTo>
                    <a:pt x="228406" y="1020318"/>
                    <a:pt x="0" y="791912"/>
                    <a:pt x="0" y="510159"/>
                  </a:cubicBezTo>
                  <a:cubicBezTo>
                    <a:pt x="0" y="228406"/>
                    <a:pt x="228406" y="0"/>
                    <a:pt x="510159" y="0"/>
                  </a:cubicBezTo>
                  <a:cubicBezTo>
                    <a:pt x="791912" y="0"/>
                    <a:pt x="1020318" y="228406"/>
                    <a:pt x="1020318" y="510159"/>
                  </a:cubicBez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1" name="TextovéPole 130">
              <a:extLst>
                <a:ext uri="{FF2B5EF4-FFF2-40B4-BE49-F238E27FC236}">
                  <a16:creationId xmlns:a16="http://schemas.microsoft.com/office/drawing/2014/main" id="{8812DC07-BBD0-48AD-A533-31CF1A21E8B7}"/>
                </a:ext>
              </a:extLst>
            </p:cNvPr>
            <p:cNvSpPr txBox="1"/>
            <p:nvPr/>
          </p:nvSpPr>
          <p:spPr>
            <a:xfrm>
              <a:off x="6310892" y="1124590"/>
              <a:ext cx="112883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1050" b="1" spc="0" baseline="0" dirty="0">
                  <a:solidFill>
                    <a:srgbClr val="FFFFFF"/>
                  </a:solidFill>
                  <a:latin typeface="MyriadPro-Bold"/>
                  <a:sym typeface="MyriadPro-Bold"/>
                  <a:rtl val="0"/>
                </a:rPr>
                <a:t>PRONAJÍMATELÉ</a:t>
              </a:r>
            </a:p>
          </p:txBody>
        </p:sp>
        <p:sp>
          <p:nvSpPr>
            <p:cNvPr id="132" name="TextovéPole 131">
              <a:extLst>
                <a:ext uri="{FF2B5EF4-FFF2-40B4-BE49-F238E27FC236}">
                  <a16:creationId xmlns:a16="http://schemas.microsoft.com/office/drawing/2014/main" id="{9FE0B631-A734-4FBB-8387-D24755A3A18B}"/>
                </a:ext>
              </a:extLst>
            </p:cNvPr>
            <p:cNvSpPr txBox="1"/>
            <p:nvPr/>
          </p:nvSpPr>
          <p:spPr>
            <a:xfrm>
              <a:off x="6614654" y="1143550"/>
              <a:ext cx="18473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endParaRPr lang="cs-CZ" sz="1050" spc="0" baseline="0" dirty="0">
                <a:solidFill>
                  <a:srgbClr val="FFFFFF"/>
                </a:solidFill>
                <a:latin typeface="MyriadPro-Bold"/>
                <a:sym typeface="MyriadPro-Bold"/>
                <a:rtl val="0"/>
              </a:endParaRPr>
            </a:p>
          </p:txBody>
        </p:sp>
      </p:grpSp>
      <p:grpSp>
        <p:nvGrpSpPr>
          <p:cNvPr id="134" name="Grafický objekt 22">
            <a:extLst>
              <a:ext uri="{FF2B5EF4-FFF2-40B4-BE49-F238E27FC236}">
                <a16:creationId xmlns:a16="http://schemas.microsoft.com/office/drawing/2014/main" id="{54BD1A86-927E-4836-A33E-D22375C648A6}"/>
              </a:ext>
            </a:extLst>
          </p:cNvPr>
          <p:cNvGrpSpPr/>
          <p:nvPr/>
        </p:nvGrpSpPr>
        <p:grpSpPr>
          <a:xfrm>
            <a:off x="8397328" y="2527365"/>
            <a:ext cx="77438" cy="780383"/>
            <a:chOff x="4580781" y="1827081"/>
            <a:chExt cx="77438" cy="780383"/>
          </a:xfrm>
        </p:grpSpPr>
        <p:sp>
          <p:nvSpPr>
            <p:cNvPr id="135" name="Volný tvar: obrazec 134">
              <a:extLst>
                <a:ext uri="{FF2B5EF4-FFF2-40B4-BE49-F238E27FC236}">
                  <a16:creationId xmlns:a16="http://schemas.microsoft.com/office/drawing/2014/main" id="{289FC590-7C2E-47CE-8EB8-184EBB36A217}"/>
                </a:ext>
              </a:extLst>
            </p:cNvPr>
            <p:cNvSpPr/>
            <p:nvPr/>
          </p:nvSpPr>
          <p:spPr>
            <a:xfrm>
              <a:off x="4596593" y="1944715"/>
              <a:ext cx="28098" cy="545115"/>
            </a:xfrm>
            <a:custGeom>
              <a:avLst/>
              <a:gdLst>
                <a:gd name="connsiteX0" fmla="*/ 28099 w 28098"/>
                <a:gd name="connsiteY0" fmla="*/ 545116 h 545115"/>
                <a:gd name="connsiteX1" fmla="*/ 0 w 28098"/>
                <a:gd name="connsiteY1" fmla="*/ 272510 h 545115"/>
                <a:gd name="connsiteX2" fmla="*/ 28099 w 28098"/>
                <a:gd name="connsiteY2" fmla="*/ 0 h 54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98" h="545115">
                  <a:moveTo>
                    <a:pt x="28099" y="545116"/>
                  </a:moveTo>
                  <a:cubicBezTo>
                    <a:pt x="9620" y="457200"/>
                    <a:pt x="0" y="365950"/>
                    <a:pt x="0" y="272510"/>
                  </a:cubicBezTo>
                  <a:cubicBezTo>
                    <a:pt x="0" y="179070"/>
                    <a:pt x="9716" y="87916"/>
                    <a:pt x="28099" y="0"/>
                  </a:cubicBezTo>
                </a:path>
              </a:pathLst>
            </a:custGeom>
            <a:noFill/>
            <a:ln w="28575" cap="flat">
              <a:solidFill>
                <a:srgbClr val="22325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6" name="Volný tvar: obrazec 135">
              <a:extLst>
                <a:ext uri="{FF2B5EF4-FFF2-40B4-BE49-F238E27FC236}">
                  <a16:creationId xmlns:a16="http://schemas.microsoft.com/office/drawing/2014/main" id="{1E699269-8DE1-418E-A603-9DABFFF41FBD}"/>
                </a:ext>
              </a:extLst>
            </p:cNvPr>
            <p:cNvSpPr/>
            <p:nvPr/>
          </p:nvSpPr>
          <p:spPr>
            <a:xfrm>
              <a:off x="4580781" y="2453541"/>
              <a:ext cx="77438" cy="153924"/>
            </a:xfrm>
            <a:custGeom>
              <a:avLst/>
              <a:gdLst>
                <a:gd name="connsiteX0" fmla="*/ 77438 w 77438"/>
                <a:gd name="connsiteY0" fmla="*/ 0 h 153924"/>
                <a:gd name="connsiteX1" fmla="*/ 74295 w 77438"/>
                <a:gd name="connsiteY1" fmla="*/ 153924 h 153924"/>
                <a:gd name="connsiteX2" fmla="*/ 0 w 77438"/>
                <a:gd name="connsiteY2" fmla="*/ 19050 h 153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38" h="153924">
                  <a:moveTo>
                    <a:pt x="77438" y="0"/>
                  </a:moveTo>
                  <a:lnTo>
                    <a:pt x="74295" y="153924"/>
                  </a:lnTo>
                  <a:lnTo>
                    <a:pt x="0" y="19050"/>
                  </a:ln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37" name="Volný tvar: obrazec 136">
              <a:extLst>
                <a:ext uri="{FF2B5EF4-FFF2-40B4-BE49-F238E27FC236}">
                  <a16:creationId xmlns:a16="http://schemas.microsoft.com/office/drawing/2014/main" id="{FA9F78CD-DBA0-468A-911F-F9BCC0CF1C79}"/>
                </a:ext>
              </a:extLst>
            </p:cNvPr>
            <p:cNvSpPr/>
            <p:nvPr/>
          </p:nvSpPr>
          <p:spPr>
            <a:xfrm>
              <a:off x="4580781" y="1827081"/>
              <a:ext cx="77438" cy="153923"/>
            </a:xfrm>
            <a:custGeom>
              <a:avLst/>
              <a:gdLst>
                <a:gd name="connsiteX0" fmla="*/ 77438 w 77438"/>
                <a:gd name="connsiteY0" fmla="*/ 153924 h 153923"/>
                <a:gd name="connsiteX1" fmla="*/ 74295 w 77438"/>
                <a:gd name="connsiteY1" fmla="*/ 0 h 153923"/>
                <a:gd name="connsiteX2" fmla="*/ 0 w 77438"/>
                <a:gd name="connsiteY2" fmla="*/ 134779 h 153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38" h="153923">
                  <a:moveTo>
                    <a:pt x="77438" y="153924"/>
                  </a:moveTo>
                  <a:lnTo>
                    <a:pt x="74295" y="0"/>
                  </a:lnTo>
                  <a:lnTo>
                    <a:pt x="0" y="134779"/>
                  </a:ln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138" name="Grafický objekt 22">
            <a:extLst>
              <a:ext uri="{FF2B5EF4-FFF2-40B4-BE49-F238E27FC236}">
                <a16:creationId xmlns:a16="http://schemas.microsoft.com/office/drawing/2014/main" id="{013E23C1-B595-40F4-A95C-0CB9A0340B9E}"/>
              </a:ext>
            </a:extLst>
          </p:cNvPr>
          <p:cNvGrpSpPr/>
          <p:nvPr/>
        </p:nvGrpSpPr>
        <p:grpSpPr>
          <a:xfrm>
            <a:off x="9344589" y="4177572"/>
            <a:ext cx="780383" cy="77342"/>
            <a:chOff x="5528042" y="3477288"/>
            <a:chExt cx="780383" cy="77342"/>
          </a:xfrm>
        </p:grpSpPr>
        <p:sp>
          <p:nvSpPr>
            <p:cNvPr id="139" name="Volný tvar: obrazec 138">
              <a:extLst>
                <a:ext uri="{FF2B5EF4-FFF2-40B4-BE49-F238E27FC236}">
                  <a16:creationId xmlns:a16="http://schemas.microsoft.com/office/drawing/2014/main" id="{BD17977B-CE36-4770-A201-21F0B83310B7}"/>
                </a:ext>
              </a:extLst>
            </p:cNvPr>
            <p:cNvSpPr/>
            <p:nvPr/>
          </p:nvSpPr>
          <p:spPr>
            <a:xfrm>
              <a:off x="5645676" y="3510816"/>
              <a:ext cx="545115" cy="28098"/>
            </a:xfrm>
            <a:custGeom>
              <a:avLst/>
              <a:gdLst>
                <a:gd name="connsiteX0" fmla="*/ 545116 w 545115"/>
                <a:gd name="connsiteY0" fmla="*/ 0 h 28098"/>
                <a:gd name="connsiteX1" fmla="*/ 272510 w 545115"/>
                <a:gd name="connsiteY1" fmla="*/ 28099 h 28098"/>
                <a:gd name="connsiteX2" fmla="*/ 0 w 545115"/>
                <a:gd name="connsiteY2" fmla="*/ 0 h 28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5115" h="28098">
                  <a:moveTo>
                    <a:pt x="545116" y="0"/>
                  </a:moveTo>
                  <a:cubicBezTo>
                    <a:pt x="457200" y="18479"/>
                    <a:pt x="365950" y="28099"/>
                    <a:pt x="272510" y="28099"/>
                  </a:cubicBezTo>
                  <a:cubicBezTo>
                    <a:pt x="179070" y="28099"/>
                    <a:pt x="87916" y="18383"/>
                    <a:pt x="0" y="0"/>
                  </a:cubicBezTo>
                </a:path>
              </a:pathLst>
            </a:custGeom>
            <a:noFill/>
            <a:ln w="28575" cap="flat">
              <a:solidFill>
                <a:srgbClr val="22325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0" name="Volný tvar: obrazec 139">
              <a:extLst>
                <a:ext uri="{FF2B5EF4-FFF2-40B4-BE49-F238E27FC236}">
                  <a16:creationId xmlns:a16="http://schemas.microsoft.com/office/drawing/2014/main" id="{BCC47CC6-8290-4B45-82F6-38B08E6C644A}"/>
                </a:ext>
              </a:extLst>
            </p:cNvPr>
            <p:cNvSpPr/>
            <p:nvPr/>
          </p:nvSpPr>
          <p:spPr>
            <a:xfrm>
              <a:off x="6154502" y="3477288"/>
              <a:ext cx="153924" cy="77342"/>
            </a:xfrm>
            <a:custGeom>
              <a:avLst/>
              <a:gdLst>
                <a:gd name="connsiteX0" fmla="*/ 0 w 153924"/>
                <a:gd name="connsiteY0" fmla="*/ 0 h 77342"/>
                <a:gd name="connsiteX1" fmla="*/ 153924 w 153924"/>
                <a:gd name="connsiteY1" fmla="*/ 3048 h 77342"/>
                <a:gd name="connsiteX2" fmla="*/ 19050 w 153924"/>
                <a:gd name="connsiteY2" fmla="*/ 77343 h 77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924" h="77342">
                  <a:moveTo>
                    <a:pt x="0" y="0"/>
                  </a:moveTo>
                  <a:lnTo>
                    <a:pt x="153924" y="3048"/>
                  </a:lnTo>
                  <a:lnTo>
                    <a:pt x="19050" y="77343"/>
                  </a:ln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1" name="Volný tvar: obrazec 140">
              <a:extLst>
                <a:ext uri="{FF2B5EF4-FFF2-40B4-BE49-F238E27FC236}">
                  <a16:creationId xmlns:a16="http://schemas.microsoft.com/office/drawing/2014/main" id="{831EE46B-A435-4147-B706-E27031A8D216}"/>
                </a:ext>
              </a:extLst>
            </p:cNvPr>
            <p:cNvSpPr/>
            <p:nvPr/>
          </p:nvSpPr>
          <p:spPr>
            <a:xfrm>
              <a:off x="5528042" y="3477288"/>
              <a:ext cx="153923" cy="77342"/>
            </a:xfrm>
            <a:custGeom>
              <a:avLst/>
              <a:gdLst>
                <a:gd name="connsiteX0" fmla="*/ 153924 w 153923"/>
                <a:gd name="connsiteY0" fmla="*/ 0 h 77342"/>
                <a:gd name="connsiteX1" fmla="*/ 0 w 153923"/>
                <a:gd name="connsiteY1" fmla="*/ 3048 h 77342"/>
                <a:gd name="connsiteX2" fmla="*/ 134779 w 153923"/>
                <a:gd name="connsiteY2" fmla="*/ 77343 h 77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923" h="77342">
                  <a:moveTo>
                    <a:pt x="153924" y="0"/>
                  </a:moveTo>
                  <a:lnTo>
                    <a:pt x="0" y="3048"/>
                  </a:lnTo>
                  <a:lnTo>
                    <a:pt x="134779" y="77343"/>
                  </a:ln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142" name="Grafický objekt 22">
            <a:extLst>
              <a:ext uri="{FF2B5EF4-FFF2-40B4-BE49-F238E27FC236}">
                <a16:creationId xmlns:a16="http://schemas.microsoft.com/office/drawing/2014/main" id="{9BCC5D9E-90D9-41E2-A5C7-94E8511F173E}"/>
              </a:ext>
            </a:extLst>
          </p:cNvPr>
          <p:cNvGrpSpPr/>
          <p:nvPr/>
        </p:nvGrpSpPr>
        <p:grpSpPr>
          <a:xfrm>
            <a:off x="10994796" y="2527365"/>
            <a:ext cx="77342" cy="780383"/>
            <a:chOff x="7178249" y="1827081"/>
            <a:chExt cx="77342" cy="780383"/>
          </a:xfrm>
        </p:grpSpPr>
        <p:sp>
          <p:nvSpPr>
            <p:cNvPr id="143" name="Volný tvar: obrazec 142">
              <a:extLst>
                <a:ext uri="{FF2B5EF4-FFF2-40B4-BE49-F238E27FC236}">
                  <a16:creationId xmlns:a16="http://schemas.microsoft.com/office/drawing/2014/main" id="{78A5169E-B084-4A2B-862C-14140FB112AD}"/>
                </a:ext>
              </a:extLst>
            </p:cNvPr>
            <p:cNvSpPr/>
            <p:nvPr/>
          </p:nvSpPr>
          <p:spPr>
            <a:xfrm>
              <a:off x="7211777" y="1944715"/>
              <a:ext cx="28098" cy="545115"/>
            </a:xfrm>
            <a:custGeom>
              <a:avLst/>
              <a:gdLst>
                <a:gd name="connsiteX0" fmla="*/ 0 w 28098"/>
                <a:gd name="connsiteY0" fmla="*/ 0 h 545115"/>
                <a:gd name="connsiteX1" fmla="*/ 28099 w 28098"/>
                <a:gd name="connsiteY1" fmla="*/ 272606 h 545115"/>
                <a:gd name="connsiteX2" fmla="*/ 0 w 28098"/>
                <a:gd name="connsiteY2" fmla="*/ 545116 h 54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098" h="545115">
                  <a:moveTo>
                    <a:pt x="0" y="0"/>
                  </a:moveTo>
                  <a:cubicBezTo>
                    <a:pt x="18479" y="87916"/>
                    <a:pt x="28099" y="179165"/>
                    <a:pt x="28099" y="272606"/>
                  </a:cubicBezTo>
                  <a:cubicBezTo>
                    <a:pt x="28099" y="366046"/>
                    <a:pt x="18383" y="457200"/>
                    <a:pt x="0" y="545116"/>
                  </a:cubicBezTo>
                </a:path>
              </a:pathLst>
            </a:custGeom>
            <a:noFill/>
            <a:ln w="28575" cap="flat">
              <a:solidFill>
                <a:srgbClr val="22325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4" name="Volný tvar: obrazec 143">
              <a:extLst>
                <a:ext uri="{FF2B5EF4-FFF2-40B4-BE49-F238E27FC236}">
                  <a16:creationId xmlns:a16="http://schemas.microsoft.com/office/drawing/2014/main" id="{D91071EB-90C9-414F-9A95-C662CA2D0F63}"/>
                </a:ext>
              </a:extLst>
            </p:cNvPr>
            <p:cNvSpPr/>
            <p:nvPr/>
          </p:nvSpPr>
          <p:spPr>
            <a:xfrm>
              <a:off x="7178249" y="1827081"/>
              <a:ext cx="77342" cy="153923"/>
            </a:xfrm>
            <a:custGeom>
              <a:avLst/>
              <a:gdLst>
                <a:gd name="connsiteX0" fmla="*/ 0 w 77342"/>
                <a:gd name="connsiteY0" fmla="*/ 153924 h 153923"/>
                <a:gd name="connsiteX1" fmla="*/ 3048 w 77342"/>
                <a:gd name="connsiteY1" fmla="*/ 0 h 153923"/>
                <a:gd name="connsiteX2" fmla="*/ 77343 w 77342"/>
                <a:gd name="connsiteY2" fmla="*/ 134779 h 153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342" h="153923">
                  <a:moveTo>
                    <a:pt x="0" y="153924"/>
                  </a:moveTo>
                  <a:lnTo>
                    <a:pt x="3048" y="0"/>
                  </a:lnTo>
                  <a:lnTo>
                    <a:pt x="77343" y="134779"/>
                  </a:ln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5" name="Volný tvar: obrazec 144">
              <a:extLst>
                <a:ext uri="{FF2B5EF4-FFF2-40B4-BE49-F238E27FC236}">
                  <a16:creationId xmlns:a16="http://schemas.microsoft.com/office/drawing/2014/main" id="{57C08C63-1E1E-41C0-91AD-29EE84103350}"/>
                </a:ext>
              </a:extLst>
            </p:cNvPr>
            <p:cNvSpPr/>
            <p:nvPr/>
          </p:nvSpPr>
          <p:spPr>
            <a:xfrm>
              <a:off x="7178249" y="2453541"/>
              <a:ext cx="77342" cy="153924"/>
            </a:xfrm>
            <a:custGeom>
              <a:avLst/>
              <a:gdLst>
                <a:gd name="connsiteX0" fmla="*/ 0 w 77342"/>
                <a:gd name="connsiteY0" fmla="*/ 0 h 153924"/>
                <a:gd name="connsiteX1" fmla="*/ 3048 w 77342"/>
                <a:gd name="connsiteY1" fmla="*/ 153924 h 153924"/>
                <a:gd name="connsiteX2" fmla="*/ 77343 w 77342"/>
                <a:gd name="connsiteY2" fmla="*/ 19050 h 153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342" h="153924">
                  <a:moveTo>
                    <a:pt x="0" y="0"/>
                  </a:moveTo>
                  <a:lnTo>
                    <a:pt x="3048" y="153924"/>
                  </a:lnTo>
                  <a:lnTo>
                    <a:pt x="77343" y="19050"/>
                  </a:ln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146" name="Grafický objekt 22">
            <a:extLst>
              <a:ext uri="{FF2B5EF4-FFF2-40B4-BE49-F238E27FC236}">
                <a16:creationId xmlns:a16="http://schemas.microsoft.com/office/drawing/2014/main" id="{21079243-0E7E-4DEE-965E-5B5AE592CDB4}"/>
              </a:ext>
            </a:extLst>
          </p:cNvPr>
          <p:cNvGrpSpPr/>
          <p:nvPr/>
        </p:nvGrpSpPr>
        <p:grpSpPr>
          <a:xfrm>
            <a:off x="9341732" y="1580104"/>
            <a:ext cx="783240" cy="77914"/>
            <a:chOff x="5525185" y="879820"/>
            <a:chExt cx="783240" cy="77914"/>
          </a:xfrm>
        </p:grpSpPr>
        <p:sp>
          <p:nvSpPr>
            <p:cNvPr id="147" name="Volný tvar: obrazec 146">
              <a:extLst>
                <a:ext uri="{FF2B5EF4-FFF2-40B4-BE49-F238E27FC236}">
                  <a16:creationId xmlns:a16="http://schemas.microsoft.com/office/drawing/2014/main" id="{334A05A1-C833-4F87-9981-CB7DFA77E519}"/>
                </a:ext>
              </a:extLst>
            </p:cNvPr>
            <p:cNvSpPr/>
            <p:nvPr/>
          </p:nvSpPr>
          <p:spPr>
            <a:xfrm>
              <a:off x="5642723" y="895536"/>
              <a:ext cx="547973" cy="28765"/>
            </a:xfrm>
            <a:custGeom>
              <a:avLst/>
              <a:gdLst>
                <a:gd name="connsiteX0" fmla="*/ 0 w 547973"/>
                <a:gd name="connsiteY0" fmla="*/ 28766 h 28765"/>
                <a:gd name="connsiteX1" fmla="*/ 275463 w 547973"/>
                <a:gd name="connsiteY1" fmla="*/ 0 h 28765"/>
                <a:gd name="connsiteX2" fmla="*/ 547973 w 547973"/>
                <a:gd name="connsiteY2" fmla="*/ 28099 h 2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973" h="28765">
                  <a:moveTo>
                    <a:pt x="0" y="28766"/>
                  </a:moveTo>
                  <a:cubicBezTo>
                    <a:pt x="88868" y="9906"/>
                    <a:pt x="180975" y="0"/>
                    <a:pt x="275463" y="0"/>
                  </a:cubicBezTo>
                  <a:cubicBezTo>
                    <a:pt x="368903" y="0"/>
                    <a:pt x="460058" y="9716"/>
                    <a:pt x="547973" y="28099"/>
                  </a:cubicBezTo>
                </a:path>
              </a:pathLst>
            </a:custGeom>
            <a:noFill/>
            <a:ln w="28575" cap="flat">
              <a:solidFill>
                <a:srgbClr val="22325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8" name="Volný tvar: obrazec 147">
              <a:extLst>
                <a:ext uri="{FF2B5EF4-FFF2-40B4-BE49-F238E27FC236}">
                  <a16:creationId xmlns:a16="http://schemas.microsoft.com/office/drawing/2014/main" id="{AB304874-F9B5-4BF2-BAE3-9232E196671E}"/>
                </a:ext>
              </a:extLst>
            </p:cNvPr>
            <p:cNvSpPr/>
            <p:nvPr/>
          </p:nvSpPr>
          <p:spPr>
            <a:xfrm>
              <a:off x="5525185" y="880392"/>
              <a:ext cx="153924" cy="77343"/>
            </a:xfrm>
            <a:custGeom>
              <a:avLst/>
              <a:gdLst>
                <a:gd name="connsiteX0" fmla="*/ 153924 w 153924"/>
                <a:gd name="connsiteY0" fmla="*/ 77343 h 77343"/>
                <a:gd name="connsiteX1" fmla="*/ 0 w 153924"/>
                <a:gd name="connsiteY1" fmla="*/ 74676 h 77343"/>
                <a:gd name="connsiteX2" fmla="*/ 134684 w 153924"/>
                <a:gd name="connsiteY2" fmla="*/ 0 h 77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924" h="77343">
                  <a:moveTo>
                    <a:pt x="153924" y="77343"/>
                  </a:moveTo>
                  <a:lnTo>
                    <a:pt x="0" y="74676"/>
                  </a:lnTo>
                  <a:lnTo>
                    <a:pt x="134684" y="0"/>
                  </a:ln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49" name="Volný tvar: obrazec 148">
              <a:extLst>
                <a:ext uri="{FF2B5EF4-FFF2-40B4-BE49-F238E27FC236}">
                  <a16:creationId xmlns:a16="http://schemas.microsoft.com/office/drawing/2014/main" id="{CE5A4EA0-7797-48A5-B2E7-9D7D6A8097FB}"/>
                </a:ext>
              </a:extLst>
            </p:cNvPr>
            <p:cNvSpPr/>
            <p:nvPr/>
          </p:nvSpPr>
          <p:spPr>
            <a:xfrm>
              <a:off x="6154502" y="879820"/>
              <a:ext cx="153924" cy="77438"/>
            </a:xfrm>
            <a:custGeom>
              <a:avLst/>
              <a:gdLst>
                <a:gd name="connsiteX0" fmla="*/ 0 w 153924"/>
                <a:gd name="connsiteY0" fmla="*/ 77438 h 77438"/>
                <a:gd name="connsiteX1" fmla="*/ 153924 w 153924"/>
                <a:gd name="connsiteY1" fmla="*/ 74295 h 77438"/>
                <a:gd name="connsiteX2" fmla="*/ 19050 w 153924"/>
                <a:gd name="connsiteY2" fmla="*/ 0 h 7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924" h="77438">
                  <a:moveTo>
                    <a:pt x="0" y="77438"/>
                  </a:moveTo>
                  <a:lnTo>
                    <a:pt x="153924" y="74295"/>
                  </a:lnTo>
                  <a:lnTo>
                    <a:pt x="19050" y="0"/>
                  </a:lnTo>
                  <a:close/>
                </a:path>
              </a:pathLst>
            </a:custGeom>
            <a:solidFill>
              <a:srgbClr val="2232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grpSp>
        <p:nvGrpSpPr>
          <p:cNvPr id="150" name="Grafický objekt 22">
            <a:extLst>
              <a:ext uri="{FF2B5EF4-FFF2-40B4-BE49-F238E27FC236}">
                <a16:creationId xmlns:a16="http://schemas.microsoft.com/office/drawing/2014/main" id="{E69043E4-2F45-42F5-A726-C50DC46036AA}"/>
              </a:ext>
            </a:extLst>
          </p:cNvPr>
          <p:cNvGrpSpPr/>
          <p:nvPr/>
        </p:nvGrpSpPr>
        <p:grpSpPr>
          <a:xfrm>
            <a:off x="8820034" y="2611405"/>
            <a:ext cx="1872436" cy="641806"/>
            <a:chOff x="5003487" y="1911121"/>
            <a:chExt cx="1872436" cy="641806"/>
          </a:xfrm>
        </p:grpSpPr>
        <p:sp>
          <p:nvSpPr>
            <p:cNvPr id="151" name="Volný tvar: obrazec 150">
              <a:extLst>
                <a:ext uri="{FF2B5EF4-FFF2-40B4-BE49-F238E27FC236}">
                  <a16:creationId xmlns:a16="http://schemas.microsoft.com/office/drawing/2014/main" id="{A02680D2-FEB2-4DC8-858C-6AAD9AAFCB6B}"/>
                </a:ext>
              </a:extLst>
            </p:cNvPr>
            <p:cNvSpPr/>
            <p:nvPr/>
          </p:nvSpPr>
          <p:spPr>
            <a:xfrm>
              <a:off x="5056460" y="1976148"/>
              <a:ext cx="1723453" cy="482155"/>
            </a:xfrm>
            <a:custGeom>
              <a:avLst/>
              <a:gdLst>
                <a:gd name="connsiteX0" fmla="*/ 0 w 1723453"/>
                <a:gd name="connsiteY0" fmla="*/ 0 h 482155"/>
                <a:gd name="connsiteX1" fmla="*/ 1723454 w 1723453"/>
                <a:gd name="connsiteY1" fmla="*/ 0 h 482155"/>
                <a:gd name="connsiteX2" fmla="*/ 1723454 w 1723453"/>
                <a:gd name="connsiteY2" fmla="*/ 482155 h 482155"/>
                <a:gd name="connsiteX3" fmla="*/ 0 w 1723453"/>
                <a:gd name="connsiteY3" fmla="*/ 482155 h 482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3453" h="482155">
                  <a:moveTo>
                    <a:pt x="0" y="0"/>
                  </a:moveTo>
                  <a:lnTo>
                    <a:pt x="1723454" y="0"/>
                  </a:lnTo>
                  <a:lnTo>
                    <a:pt x="1723454" y="482155"/>
                  </a:lnTo>
                  <a:lnTo>
                    <a:pt x="0" y="482155"/>
                  </a:lnTo>
                  <a:close/>
                </a:path>
              </a:pathLst>
            </a:custGeom>
            <a:no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2" name="TextovéPole 151">
              <a:extLst>
                <a:ext uri="{FF2B5EF4-FFF2-40B4-BE49-F238E27FC236}">
                  <a16:creationId xmlns:a16="http://schemas.microsoft.com/office/drawing/2014/main" id="{3C6BF112-650B-4206-9D53-1B4B5944CBB6}"/>
                </a:ext>
              </a:extLst>
            </p:cNvPr>
            <p:cNvSpPr txBox="1"/>
            <p:nvPr/>
          </p:nvSpPr>
          <p:spPr>
            <a:xfrm>
              <a:off x="5189611" y="1911121"/>
              <a:ext cx="15552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200" b="1" spc="0" baseline="0" dirty="0">
                  <a:solidFill>
                    <a:srgbClr val="24325B"/>
                  </a:solidFill>
                  <a:latin typeface="Arial"/>
                  <a:cs typeface="Arial"/>
                  <a:sym typeface="Arial"/>
                  <a:rtl val="0"/>
                </a:rPr>
                <a:t>ŽELEZNIČNÍ VOZY</a:t>
              </a:r>
            </a:p>
          </p:txBody>
        </p:sp>
        <p:sp>
          <p:nvSpPr>
            <p:cNvPr id="153" name="TextovéPole 152">
              <a:extLst>
                <a:ext uri="{FF2B5EF4-FFF2-40B4-BE49-F238E27FC236}">
                  <a16:creationId xmlns:a16="http://schemas.microsoft.com/office/drawing/2014/main" id="{07A7D058-8F77-431A-BE11-222079FAF37D}"/>
                </a:ext>
              </a:extLst>
            </p:cNvPr>
            <p:cNvSpPr txBox="1"/>
            <p:nvPr/>
          </p:nvSpPr>
          <p:spPr>
            <a:xfrm>
              <a:off x="5275240" y="2093524"/>
              <a:ext cx="13771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200" b="1" spc="0" baseline="0" dirty="0">
                  <a:solidFill>
                    <a:srgbClr val="24325B"/>
                  </a:solidFill>
                  <a:latin typeface="Arial"/>
                  <a:cs typeface="Arial"/>
                  <a:sym typeface="Arial"/>
                  <a:rtl val="0"/>
                </a:rPr>
                <a:t>A KONTEJNERY</a:t>
              </a:r>
            </a:p>
          </p:txBody>
        </p:sp>
        <p:sp>
          <p:nvSpPr>
            <p:cNvPr id="154" name="TextovéPole 153">
              <a:extLst>
                <a:ext uri="{FF2B5EF4-FFF2-40B4-BE49-F238E27FC236}">
                  <a16:creationId xmlns:a16="http://schemas.microsoft.com/office/drawing/2014/main" id="{34CBC4D5-B563-4939-AA52-9934C7FA69CB}"/>
                </a:ext>
              </a:extLst>
            </p:cNvPr>
            <p:cNvSpPr txBox="1"/>
            <p:nvPr/>
          </p:nvSpPr>
          <p:spPr>
            <a:xfrm>
              <a:off x="5003487" y="2275928"/>
              <a:ext cx="18724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200" b="1" spc="0" baseline="0" dirty="0">
                  <a:solidFill>
                    <a:srgbClr val="7030A0"/>
                  </a:solidFill>
                  <a:latin typeface="Arial"/>
                  <a:cs typeface="Arial"/>
                  <a:sym typeface="Arial"/>
                  <a:rtl val="0"/>
                </a:rPr>
                <a:t>PRONÁJEM A PRODEJ</a:t>
              </a:r>
            </a:p>
          </p:txBody>
        </p:sp>
      </p:grp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5F86E4A7-2472-4812-BD09-F42694F1FDDC}"/>
              </a:ext>
            </a:extLst>
          </p:cNvPr>
          <p:cNvSpPr txBox="1"/>
          <p:nvPr/>
        </p:nvSpPr>
        <p:spPr>
          <a:xfrm>
            <a:off x="7790156" y="282963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23325B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VAGÓNY &amp; KONTEJNERY</a:t>
            </a:r>
          </a:p>
        </p:txBody>
      </p:sp>
      <p:sp>
        <p:nvSpPr>
          <p:cNvPr id="232" name="Volný tvar: obrazec 231">
            <a:extLst>
              <a:ext uri="{FF2B5EF4-FFF2-40B4-BE49-F238E27FC236}">
                <a16:creationId xmlns:a16="http://schemas.microsoft.com/office/drawing/2014/main" id="{571E59F0-3486-441A-86B7-66379E73F43B}"/>
              </a:ext>
            </a:extLst>
          </p:cNvPr>
          <p:cNvSpPr/>
          <p:nvPr/>
        </p:nvSpPr>
        <p:spPr>
          <a:xfrm>
            <a:off x="8978685" y="2858644"/>
            <a:ext cx="1510379" cy="117824"/>
          </a:xfrm>
          <a:custGeom>
            <a:avLst/>
            <a:gdLst>
              <a:gd name="connsiteX0" fmla="*/ 0 w 1510379"/>
              <a:gd name="connsiteY0" fmla="*/ 0 h 117824"/>
              <a:gd name="connsiteX1" fmla="*/ 1510379 w 1510379"/>
              <a:gd name="connsiteY1" fmla="*/ 0 h 117824"/>
              <a:gd name="connsiteX2" fmla="*/ 1510379 w 1510379"/>
              <a:gd name="connsiteY2" fmla="*/ 117824 h 117824"/>
              <a:gd name="connsiteX3" fmla="*/ 0 w 1510379"/>
              <a:gd name="connsiteY3" fmla="*/ 117824 h 117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0379" h="117824">
                <a:moveTo>
                  <a:pt x="0" y="0"/>
                </a:moveTo>
                <a:lnTo>
                  <a:pt x="1510379" y="0"/>
                </a:lnTo>
                <a:lnTo>
                  <a:pt x="1510379" y="117824"/>
                </a:lnTo>
                <a:lnTo>
                  <a:pt x="0" y="117824"/>
                </a:lnTo>
                <a:close/>
              </a:path>
            </a:pathLst>
          </a:custGeom>
          <a:noFill/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pic>
        <p:nvPicPr>
          <p:cNvPr id="389" name="Obrázek 388" descr="Obsah obrázku mapa&#10;&#10;Popis byl vytvořen automaticky">
            <a:extLst>
              <a:ext uri="{FF2B5EF4-FFF2-40B4-BE49-F238E27FC236}">
                <a16:creationId xmlns:a16="http://schemas.microsoft.com/office/drawing/2014/main" id="{33C846B8-3C7A-4CB0-A9EE-0337D9152D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45" y="-12570"/>
            <a:ext cx="9225291" cy="5189226"/>
          </a:xfrm>
          <a:prstGeom prst="rect">
            <a:avLst/>
          </a:prstGeom>
        </p:spPr>
      </p:pic>
      <p:grpSp>
        <p:nvGrpSpPr>
          <p:cNvPr id="390" name="Grafický objekt 194">
            <a:extLst>
              <a:ext uri="{FF2B5EF4-FFF2-40B4-BE49-F238E27FC236}">
                <a16:creationId xmlns:a16="http://schemas.microsoft.com/office/drawing/2014/main" id="{1A78175A-DDFC-4EE6-9C33-0B19E9A03387}"/>
              </a:ext>
            </a:extLst>
          </p:cNvPr>
          <p:cNvGrpSpPr/>
          <p:nvPr/>
        </p:nvGrpSpPr>
        <p:grpSpPr>
          <a:xfrm>
            <a:off x="-10886" y="5116381"/>
            <a:ext cx="12246564" cy="1749509"/>
            <a:chOff x="-10886" y="5116381"/>
            <a:chExt cx="12246564" cy="1749509"/>
          </a:xfrm>
        </p:grpSpPr>
        <p:sp>
          <p:nvSpPr>
            <p:cNvPr id="391" name="Volný tvar: obrazec 390">
              <a:extLst>
                <a:ext uri="{FF2B5EF4-FFF2-40B4-BE49-F238E27FC236}">
                  <a16:creationId xmlns:a16="http://schemas.microsoft.com/office/drawing/2014/main" id="{F8034840-8224-4F00-875A-EC8CBB86F1DA}"/>
                </a:ext>
              </a:extLst>
            </p:cNvPr>
            <p:cNvSpPr/>
            <p:nvPr/>
          </p:nvSpPr>
          <p:spPr>
            <a:xfrm>
              <a:off x="-10886" y="5116381"/>
              <a:ext cx="12246564" cy="1749509"/>
            </a:xfrm>
            <a:custGeom>
              <a:avLst/>
              <a:gdLst>
                <a:gd name="connsiteX0" fmla="*/ 0 w 12246564"/>
                <a:gd name="connsiteY0" fmla="*/ 1749509 h 1749509"/>
                <a:gd name="connsiteX1" fmla="*/ 12246565 w 12246564"/>
                <a:gd name="connsiteY1" fmla="*/ 1749509 h 1749509"/>
                <a:gd name="connsiteX2" fmla="*/ 12246565 w 12246564"/>
                <a:gd name="connsiteY2" fmla="*/ 0 h 1749509"/>
                <a:gd name="connsiteX3" fmla="*/ 0 w 12246564"/>
                <a:gd name="connsiteY3" fmla="*/ 0 h 1749509"/>
                <a:gd name="connsiteX4" fmla="*/ 0 w 12246564"/>
                <a:gd name="connsiteY4" fmla="*/ 1749509 h 174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46564" h="1749509">
                  <a:moveTo>
                    <a:pt x="0" y="1749509"/>
                  </a:moveTo>
                  <a:lnTo>
                    <a:pt x="12246565" y="1749509"/>
                  </a:lnTo>
                  <a:lnTo>
                    <a:pt x="12246565" y="0"/>
                  </a:lnTo>
                  <a:lnTo>
                    <a:pt x="0" y="0"/>
                  </a:lnTo>
                  <a:lnTo>
                    <a:pt x="0" y="1749509"/>
                  </a:lnTo>
                  <a:close/>
                </a:path>
              </a:pathLst>
            </a:custGeom>
            <a:solidFill>
              <a:srgbClr val="23325B"/>
            </a:solidFill>
            <a:ln w="127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grpSp>
          <p:nvGrpSpPr>
            <p:cNvPr id="392" name="Grafický objekt 194">
              <a:extLst>
                <a:ext uri="{FF2B5EF4-FFF2-40B4-BE49-F238E27FC236}">
                  <a16:creationId xmlns:a16="http://schemas.microsoft.com/office/drawing/2014/main" id="{DC430611-7EBF-44E9-8330-E6F0AEA9F154}"/>
                </a:ext>
              </a:extLst>
            </p:cNvPr>
            <p:cNvGrpSpPr/>
            <p:nvPr/>
          </p:nvGrpSpPr>
          <p:grpSpPr>
            <a:xfrm>
              <a:off x="668934" y="5350999"/>
              <a:ext cx="10215195" cy="1227992"/>
              <a:chOff x="668934" y="5350999"/>
              <a:chExt cx="10215195" cy="1227992"/>
            </a:xfrm>
          </p:grpSpPr>
          <p:grpSp>
            <p:nvGrpSpPr>
              <p:cNvPr id="393" name="Grafický objekt 194">
                <a:extLst>
                  <a:ext uri="{FF2B5EF4-FFF2-40B4-BE49-F238E27FC236}">
                    <a16:creationId xmlns:a16="http://schemas.microsoft.com/office/drawing/2014/main" id="{6A2E2C58-537D-4FFA-95A0-72579399069F}"/>
                  </a:ext>
                </a:extLst>
              </p:cNvPr>
              <p:cNvGrpSpPr/>
              <p:nvPr/>
            </p:nvGrpSpPr>
            <p:grpSpPr>
              <a:xfrm>
                <a:off x="668934" y="5350999"/>
                <a:ext cx="2829621" cy="1227992"/>
                <a:chOff x="668934" y="5350999"/>
                <a:chExt cx="2829621" cy="1227992"/>
              </a:xfrm>
            </p:grpSpPr>
            <p:grpSp>
              <p:nvGrpSpPr>
                <p:cNvPr id="420" name="Grafický objekt 194">
                  <a:extLst>
                    <a:ext uri="{FF2B5EF4-FFF2-40B4-BE49-F238E27FC236}">
                      <a16:creationId xmlns:a16="http://schemas.microsoft.com/office/drawing/2014/main" id="{755DEE1D-C54F-4616-B73F-08440AEEADB5}"/>
                    </a:ext>
                  </a:extLst>
                </p:cNvPr>
                <p:cNvGrpSpPr/>
                <p:nvPr/>
              </p:nvGrpSpPr>
              <p:grpSpPr>
                <a:xfrm>
                  <a:off x="1770355" y="5350999"/>
                  <a:ext cx="606618" cy="606618"/>
                  <a:chOff x="1770355" y="5350999"/>
                  <a:chExt cx="606618" cy="606618"/>
                </a:xfrm>
              </p:grpSpPr>
              <p:sp>
                <p:nvSpPr>
                  <p:cNvPr id="422" name="Volný tvar: obrazec 421">
                    <a:extLst>
                      <a:ext uri="{FF2B5EF4-FFF2-40B4-BE49-F238E27FC236}">
                        <a16:creationId xmlns:a16="http://schemas.microsoft.com/office/drawing/2014/main" id="{F7FF9A3F-90E7-4E92-8BAE-074A58F045D2}"/>
                      </a:ext>
                    </a:extLst>
                  </p:cNvPr>
                  <p:cNvSpPr/>
                  <p:nvPr/>
                </p:nvSpPr>
                <p:spPr>
                  <a:xfrm>
                    <a:off x="1770355" y="5350999"/>
                    <a:ext cx="606618" cy="606618"/>
                  </a:xfrm>
                  <a:custGeom>
                    <a:avLst/>
                    <a:gdLst>
                      <a:gd name="connsiteX0" fmla="*/ 606619 w 606618"/>
                      <a:gd name="connsiteY0" fmla="*/ 303309 h 606618"/>
                      <a:gd name="connsiteX1" fmla="*/ 303309 w 606618"/>
                      <a:gd name="connsiteY1" fmla="*/ 606619 h 606618"/>
                      <a:gd name="connsiteX2" fmla="*/ 0 w 606618"/>
                      <a:gd name="connsiteY2" fmla="*/ 303310 h 606618"/>
                      <a:gd name="connsiteX3" fmla="*/ 303309 w 606618"/>
                      <a:gd name="connsiteY3" fmla="*/ 0 h 606618"/>
                      <a:gd name="connsiteX4" fmla="*/ 606619 w 606618"/>
                      <a:gd name="connsiteY4" fmla="*/ 303309 h 606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618" h="606618">
                        <a:moveTo>
                          <a:pt x="606619" y="303309"/>
                        </a:moveTo>
                        <a:cubicBezTo>
                          <a:pt x="606619" y="470823"/>
                          <a:pt x="470823" y="606619"/>
                          <a:pt x="303309" y="606619"/>
                        </a:cubicBezTo>
                        <a:cubicBezTo>
                          <a:pt x="135796" y="606619"/>
                          <a:pt x="0" y="470823"/>
                          <a:pt x="0" y="303310"/>
                        </a:cubicBezTo>
                        <a:cubicBezTo>
                          <a:pt x="0" y="135796"/>
                          <a:pt x="135796" y="0"/>
                          <a:pt x="303309" y="0"/>
                        </a:cubicBezTo>
                        <a:cubicBezTo>
                          <a:pt x="470823" y="0"/>
                          <a:pt x="606619" y="135796"/>
                          <a:pt x="606619" y="30330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cs-CZ"/>
                  </a:p>
                </p:txBody>
              </p:sp>
              <p:grpSp>
                <p:nvGrpSpPr>
                  <p:cNvPr id="423" name="Grafický objekt 194">
                    <a:extLst>
                      <a:ext uri="{FF2B5EF4-FFF2-40B4-BE49-F238E27FC236}">
                        <a16:creationId xmlns:a16="http://schemas.microsoft.com/office/drawing/2014/main" id="{EDE3E99F-2CBA-4ACD-A18F-C8DC703FF840}"/>
                      </a:ext>
                    </a:extLst>
                  </p:cNvPr>
                  <p:cNvGrpSpPr/>
                  <p:nvPr/>
                </p:nvGrpSpPr>
                <p:grpSpPr>
                  <a:xfrm>
                    <a:off x="1871289" y="5464677"/>
                    <a:ext cx="356452" cy="408957"/>
                    <a:chOff x="1871289" y="5464677"/>
                    <a:chExt cx="356452" cy="408957"/>
                  </a:xfrm>
                </p:grpSpPr>
                <p:sp>
                  <p:nvSpPr>
                    <p:cNvPr id="424" name="Volný tvar: obrazec 423">
                      <a:extLst>
                        <a:ext uri="{FF2B5EF4-FFF2-40B4-BE49-F238E27FC236}">
                          <a16:creationId xmlns:a16="http://schemas.microsoft.com/office/drawing/2014/main" id="{B2F48208-57FF-441D-9A14-05F5CAE767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9147" y="5510683"/>
                      <a:ext cx="248764" cy="273615"/>
                    </a:xfrm>
                    <a:custGeom>
                      <a:avLst/>
                      <a:gdLst>
                        <a:gd name="connsiteX0" fmla="*/ 182241 w 248764"/>
                        <a:gd name="connsiteY0" fmla="*/ 273616 h 273615"/>
                        <a:gd name="connsiteX1" fmla="*/ 0 w 248764"/>
                        <a:gd name="connsiteY1" fmla="*/ 114315 h 273615"/>
                        <a:gd name="connsiteX2" fmla="*/ 242138 w 248764"/>
                        <a:gd name="connsiteY2" fmla="*/ 0 h 273615"/>
                        <a:gd name="connsiteX3" fmla="*/ 248765 w 248764"/>
                        <a:gd name="connsiteY3" fmla="*/ 14146 h 273615"/>
                        <a:gd name="connsiteX4" fmla="*/ 28292 w 248764"/>
                        <a:gd name="connsiteY4" fmla="*/ 118265 h 273615"/>
                        <a:gd name="connsiteX5" fmla="*/ 192563 w 248764"/>
                        <a:gd name="connsiteY5" fmla="*/ 261891 h 2736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8764" h="273615">
                          <a:moveTo>
                            <a:pt x="182241" y="273616"/>
                          </a:moveTo>
                          <a:lnTo>
                            <a:pt x="0" y="114315"/>
                          </a:lnTo>
                          <a:lnTo>
                            <a:pt x="242138" y="0"/>
                          </a:lnTo>
                          <a:lnTo>
                            <a:pt x="248765" y="14146"/>
                          </a:lnTo>
                          <a:lnTo>
                            <a:pt x="28292" y="118265"/>
                          </a:lnTo>
                          <a:lnTo>
                            <a:pt x="192563" y="261891"/>
                          </a:lnTo>
                          <a:close/>
                        </a:path>
                      </a:pathLst>
                    </a:custGeom>
                    <a:solidFill>
                      <a:srgbClr val="23325B"/>
                    </a:solidFill>
                    <a:ln w="6368" cap="flat">
                      <a:solidFill>
                        <a:srgbClr val="23325B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cs-CZ"/>
                    </a:p>
                  </p:txBody>
                </p:sp>
                <p:grpSp>
                  <p:nvGrpSpPr>
                    <p:cNvPr id="425" name="Grafický objekt 194">
                      <a:extLst>
                        <a:ext uri="{FF2B5EF4-FFF2-40B4-BE49-F238E27FC236}">
                          <a16:creationId xmlns:a16="http://schemas.microsoft.com/office/drawing/2014/main" id="{90A30772-9A25-4CF5-AC2C-2C09D943CA3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21542" y="5683493"/>
                      <a:ext cx="190141" cy="190141"/>
                      <a:chOff x="2021542" y="5683493"/>
                      <a:chExt cx="190141" cy="190141"/>
                    </a:xfrm>
                  </p:grpSpPr>
                  <p:sp>
                    <p:nvSpPr>
                      <p:cNvPr id="432" name="Volný tvar: obrazec 431">
                        <a:extLst>
                          <a:ext uri="{FF2B5EF4-FFF2-40B4-BE49-F238E27FC236}">
                            <a16:creationId xmlns:a16="http://schemas.microsoft.com/office/drawing/2014/main" id="{A3937598-8C5C-41D3-9189-BC2116A5A6C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29315" y="5691139"/>
                        <a:ext cx="174594" cy="174594"/>
                      </a:xfrm>
                      <a:custGeom>
                        <a:avLst/>
                        <a:gdLst>
                          <a:gd name="connsiteX0" fmla="*/ 174594 w 174594"/>
                          <a:gd name="connsiteY0" fmla="*/ 87297 h 174594"/>
                          <a:gd name="connsiteX1" fmla="*/ 87297 w 174594"/>
                          <a:gd name="connsiteY1" fmla="*/ 174594 h 174594"/>
                          <a:gd name="connsiteX2" fmla="*/ 0 w 174594"/>
                          <a:gd name="connsiteY2" fmla="*/ 87297 h 174594"/>
                          <a:gd name="connsiteX3" fmla="*/ 87297 w 174594"/>
                          <a:gd name="connsiteY3" fmla="*/ 0 h 174594"/>
                          <a:gd name="connsiteX4" fmla="*/ 174594 w 174594"/>
                          <a:gd name="connsiteY4" fmla="*/ 87297 h 1745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4594" h="174594">
                            <a:moveTo>
                              <a:pt x="174594" y="87297"/>
                            </a:moveTo>
                            <a:cubicBezTo>
                              <a:pt x="174594" y="135510"/>
                              <a:pt x="135510" y="174594"/>
                              <a:pt x="87297" y="174594"/>
                            </a:cubicBezTo>
                            <a:cubicBezTo>
                              <a:pt x="39084" y="174594"/>
                              <a:pt x="0" y="135510"/>
                              <a:pt x="0" y="87297"/>
                            </a:cubicBezTo>
                            <a:cubicBezTo>
                              <a:pt x="0" y="39084"/>
                              <a:pt x="39084" y="0"/>
                              <a:pt x="87297" y="0"/>
                            </a:cubicBezTo>
                            <a:cubicBezTo>
                              <a:pt x="135510" y="0"/>
                              <a:pt x="174594" y="39084"/>
                              <a:pt x="174594" y="87297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6368" cap="flat">
                        <a:solidFill>
                          <a:srgbClr val="23325B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433" name="Volný tvar: obrazec 432">
                        <a:extLst>
                          <a:ext uri="{FF2B5EF4-FFF2-40B4-BE49-F238E27FC236}">
                            <a16:creationId xmlns:a16="http://schemas.microsoft.com/office/drawing/2014/main" id="{7362CE02-7AD1-4EDC-9FF5-76AE6E8B3F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21542" y="5683493"/>
                        <a:ext cx="190141" cy="190141"/>
                      </a:xfrm>
                      <a:custGeom>
                        <a:avLst/>
                        <a:gdLst>
                          <a:gd name="connsiteX0" fmla="*/ 95071 w 190141"/>
                          <a:gd name="connsiteY0" fmla="*/ 190142 h 190141"/>
                          <a:gd name="connsiteX1" fmla="*/ 0 w 190141"/>
                          <a:gd name="connsiteY1" fmla="*/ 95071 h 190141"/>
                          <a:gd name="connsiteX2" fmla="*/ 95071 w 190141"/>
                          <a:gd name="connsiteY2" fmla="*/ 0 h 190141"/>
                          <a:gd name="connsiteX3" fmla="*/ 190142 w 190141"/>
                          <a:gd name="connsiteY3" fmla="*/ 95071 h 190141"/>
                          <a:gd name="connsiteX4" fmla="*/ 95071 w 190141"/>
                          <a:gd name="connsiteY4" fmla="*/ 190142 h 190141"/>
                          <a:gd name="connsiteX5" fmla="*/ 95071 w 190141"/>
                          <a:gd name="connsiteY5" fmla="*/ 15548 h 190141"/>
                          <a:gd name="connsiteX6" fmla="*/ 15548 w 190141"/>
                          <a:gd name="connsiteY6" fmla="*/ 95071 h 190141"/>
                          <a:gd name="connsiteX7" fmla="*/ 95071 w 190141"/>
                          <a:gd name="connsiteY7" fmla="*/ 174594 h 190141"/>
                          <a:gd name="connsiteX8" fmla="*/ 174594 w 190141"/>
                          <a:gd name="connsiteY8" fmla="*/ 95071 h 190141"/>
                          <a:gd name="connsiteX9" fmla="*/ 95071 w 190141"/>
                          <a:gd name="connsiteY9" fmla="*/ 15548 h 1901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90141" h="190141">
                            <a:moveTo>
                              <a:pt x="95071" y="190142"/>
                            </a:moveTo>
                            <a:cubicBezTo>
                              <a:pt x="42693" y="190142"/>
                              <a:pt x="0" y="147449"/>
                              <a:pt x="0" y="95071"/>
                            </a:cubicBezTo>
                            <a:cubicBezTo>
                              <a:pt x="0" y="42693"/>
                              <a:pt x="42693" y="0"/>
                              <a:pt x="95071" y="0"/>
                            </a:cubicBezTo>
                            <a:cubicBezTo>
                              <a:pt x="147449" y="0"/>
                              <a:pt x="190142" y="42693"/>
                              <a:pt x="190142" y="95071"/>
                            </a:cubicBezTo>
                            <a:cubicBezTo>
                              <a:pt x="190142" y="147449"/>
                              <a:pt x="147449" y="190142"/>
                              <a:pt x="95071" y="190142"/>
                            </a:cubicBezTo>
                            <a:close/>
                            <a:moveTo>
                              <a:pt x="95071" y="15548"/>
                            </a:moveTo>
                            <a:cubicBezTo>
                              <a:pt x="51231" y="15548"/>
                              <a:pt x="15548" y="51231"/>
                              <a:pt x="15548" y="95071"/>
                            </a:cubicBezTo>
                            <a:cubicBezTo>
                              <a:pt x="15548" y="138911"/>
                              <a:pt x="51231" y="174594"/>
                              <a:pt x="95071" y="174594"/>
                            </a:cubicBezTo>
                            <a:cubicBezTo>
                              <a:pt x="138911" y="174594"/>
                              <a:pt x="174594" y="138911"/>
                              <a:pt x="174594" y="95071"/>
                            </a:cubicBezTo>
                            <a:cubicBezTo>
                              <a:pt x="174467" y="51104"/>
                              <a:pt x="138911" y="15548"/>
                              <a:pt x="95071" y="15548"/>
                            </a:cubicBezTo>
                            <a:close/>
                          </a:path>
                        </a:pathLst>
                      </a:custGeom>
                      <a:solidFill>
                        <a:srgbClr val="23325B"/>
                      </a:solidFill>
                      <a:ln w="6368" cap="flat">
                        <a:solidFill>
                          <a:srgbClr val="23325B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426" name="Grafický objekt 194">
                      <a:extLst>
                        <a:ext uri="{FF2B5EF4-FFF2-40B4-BE49-F238E27FC236}">
                          <a16:creationId xmlns:a16="http://schemas.microsoft.com/office/drawing/2014/main" id="{2EB887B6-3E5E-4499-AC5E-53195E139A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71289" y="5555032"/>
                      <a:ext cx="144008" cy="144008"/>
                      <a:chOff x="1871289" y="5555032"/>
                      <a:chExt cx="144008" cy="144008"/>
                    </a:xfrm>
                  </p:grpSpPr>
                  <p:sp>
                    <p:nvSpPr>
                      <p:cNvPr id="430" name="Volný tvar: obrazec 429">
                        <a:extLst>
                          <a:ext uri="{FF2B5EF4-FFF2-40B4-BE49-F238E27FC236}">
                            <a16:creationId xmlns:a16="http://schemas.microsoft.com/office/drawing/2014/main" id="{25FB08C7-F641-4A15-9C2F-7C842E9F17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79063" y="5562806"/>
                        <a:ext cx="128460" cy="128460"/>
                      </a:xfrm>
                      <a:custGeom>
                        <a:avLst/>
                        <a:gdLst>
                          <a:gd name="connsiteX0" fmla="*/ 128461 w 128460"/>
                          <a:gd name="connsiteY0" fmla="*/ 64230 h 128460"/>
                          <a:gd name="connsiteX1" fmla="*/ 64230 w 128460"/>
                          <a:gd name="connsiteY1" fmla="*/ 128460 h 128460"/>
                          <a:gd name="connsiteX2" fmla="*/ 0 w 128460"/>
                          <a:gd name="connsiteY2" fmla="*/ 64230 h 128460"/>
                          <a:gd name="connsiteX3" fmla="*/ 64230 w 128460"/>
                          <a:gd name="connsiteY3" fmla="*/ 0 h 128460"/>
                          <a:gd name="connsiteX4" fmla="*/ 128461 w 128460"/>
                          <a:gd name="connsiteY4" fmla="*/ 64230 h 1284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8460" h="128460">
                            <a:moveTo>
                              <a:pt x="128461" y="64230"/>
                            </a:moveTo>
                            <a:cubicBezTo>
                              <a:pt x="128461" y="99704"/>
                              <a:pt x="99704" y="128460"/>
                              <a:pt x="64230" y="128460"/>
                            </a:cubicBezTo>
                            <a:cubicBezTo>
                              <a:pt x="28757" y="128460"/>
                              <a:pt x="0" y="99704"/>
                              <a:pt x="0" y="64230"/>
                            </a:cubicBezTo>
                            <a:cubicBezTo>
                              <a:pt x="0" y="28757"/>
                              <a:pt x="28757" y="0"/>
                              <a:pt x="64230" y="0"/>
                            </a:cubicBezTo>
                            <a:cubicBezTo>
                              <a:pt x="99704" y="0"/>
                              <a:pt x="128461" y="28757"/>
                              <a:pt x="128461" y="6423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6368" cap="flat">
                        <a:solidFill>
                          <a:srgbClr val="23325B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431" name="Volný tvar: obrazec 430">
                        <a:extLst>
                          <a:ext uri="{FF2B5EF4-FFF2-40B4-BE49-F238E27FC236}">
                            <a16:creationId xmlns:a16="http://schemas.microsoft.com/office/drawing/2014/main" id="{9897894D-A68D-4535-B5C7-4352F2EDBD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71289" y="5555032"/>
                        <a:ext cx="144008" cy="144008"/>
                      </a:xfrm>
                      <a:custGeom>
                        <a:avLst/>
                        <a:gdLst>
                          <a:gd name="connsiteX0" fmla="*/ 72004 w 144008"/>
                          <a:gd name="connsiteY0" fmla="*/ 144008 h 144008"/>
                          <a:gd name="connsiteX1" fmla="*/ 0 w 144008"/>
                          <a:gd name="connsiteY1" fmla="*/ 72004 h 144008"/>
                          <a:gd name="connsiteX2" fmla="*/ 72004 w 144008"/>
                          <a:gd name="connsiteY2" fmla="*/ 0 h 144008"/>
                          <a:gd name="connsiteX3" fmla="*/ 144008 w 144008"/>
                          <a:gd name="connsiteY3" fmla="*/ 72004 h 144008"/>
                          <a:gd name="connsiteX4" fmla="*/ 72004 w 144008"/>
                          <a:gd name="connsiteY4" fmla="*/ 144008 h 144008"/>
                          <a:gd name="connsiteX5" fmla="*/ 72004 w 144008"/>
                          <a:gd name="connsiteY5" fmla="*/ 15675 h 144008"/>
                          <a:gd name="connsiteX6" fmla="*/ 15675 w 144008"/>
                          <a:gd name="connsiteY6" fmla="*/ 72004 h 144008"/>
                          <a:gd name="connsiteX7" fmla="*/ 72004 w 144008"/>
                          <a:gd name="connsiteY7" fmla="*/ 128333 h 144008"/>
                          <a:gd name="connsiteX8" fmla="*/ 128333 w 144008"/>
                          <a:gd name="connsiteY8" fmla="*/ 72004 h 144008"/>
                          <a:gd name="connsiteX9" fmla="*/ 72004 w 144008"/>
                          <a:gd name="connsiteY9" fmla="*/ 15675 h 1440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44008" h="144008">
                            <a:moveTo>
                              <a:pt x="72004" y="144008"/>
                            </a:moveTo>
                            <a:cubicBezTo>
                              <a:pt x="32370" y="144008"/>
                              <a:pt x="0" y="111766"/>
                              <a:pt x="0" y="72004"/>
                            </a:cubicBezTo>
                            <a:cubicBezTo>
                              <a:pt x="0" y="32243"/>
                              <a:pt x="32243" y="0"/>
                              <a:pt x="72004" y="0"/>
                            </a:cubicBezTo>
                            <a:cubicBezTo>
                              <a:pt x="111638" y="0"/>
                              <a:pt x="144008" y="32243"/>
                              <a:pt x="144008" y="72004"/>
                            </a:cubicBezTo>
                            <a:cubicBezTo>
                              <a:pt x="144008" y="111766"/>
                              <a:pt x="111766" y="144008"/>
                              <a:pt x="72004" y="144008"/>
                            </a:cubicBezTo>
                            <a:close/>
                            <a:moveTo>
                              <a:pt x="72004" y="15675"/>
                            </a:moveTo>
                            <a:cubicBezTo>
                              <a:pt x="40908" y="15675"/>
                              <a:pt x="15675" y="40909"/>
                              <a:pt x="15675" y="72004"/>
                            </a:cubicBezTo>
                            <a:cubicBezTo>
                              <a:pt x="15675" y="103100"/>
                              <a:pt x="40908" y="128333"/>
                              <a:pt x="72004" y="128333"/>
                            </a:cubicBezTo>
                            <a:cubicBezTo>
                              <a:pt x="103100" y="128333"/>
                              <a:pt x="128333" y="103100"/>
                              <a:pt x="128333" y="72004"/>
                            </a:cubicBezTo>
                            <a:cubicBezTo>
                              <a:pt x="128333" y="40909"/>
                              <a:pt x="103100" y="15675"/>
                              <a:pt x="72004" y="15675"/>
                            </a:cubicBezTo>
                            <a:close/>
                          </a:path>
                        </a:pathLst>
                      </a:custGeom>
                      <a:solidFill>
                        <a:srgbClr val="23325B"/>
                      </a:solidFill>
                      <a:ln w="6368" cap="flat">
                        <a:solidFill>
                          <a:srgbClr val="23325B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427" name="Grafický objekt 194">
                      <a:extLst>
                        <a:ext uri="{FF2B5EF4-FFF2-40B4-BE49-F238E27FC236}">
                          <a16:creationId xmlns:a16="http://schemas.microsoft.com/office/drawing/2014/main" id="{73A90281-FC67-4DF2-B4B8-CC4881126B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21455" y="5464677"/>
                      <a:ext cx="106285" cy="106285"/>
                      <a:chOff x="2121455" y="5464677"/>
                      <a:chExt cx="106285" cy="106285"/>
                    </a:xfrm>
                  </p:grpSpPr>
                  <p:sp>
                    <p:nvSpPr>
                      <p:cNvPr id="428" name="Volný tvar: obrazec 427">
                        <a:extLst>
                          <a:ext uri="{FF2B5EF4-FFF2-40B4-BE49-F238E27FC236}">
                            <a16:creationId xmlns:a16="http://schemas.microsoft.com/office/drawing/2014/main" id="{0D27EFCC-8CEB-40DB-AB3C-C41AABE351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29229" y="5472323"/>
                        <a:ext cx="90737" cy="90737"/>
                      </a:xfrm>
                      <a:custGeom>
                        <a:avLst/>
                        <a:gdLst>
                          <a:gd name="connsiteX0" fmla="*/ 90738 w 90737"/>
                          <a:gd name="connsiteY0" fmla="*/ 45369 h 90737"/>
                          <a:gd name="connsiteX1" fmla="*/ 45369 w 90737"/>
                          <a:gd name="connsiteY1" fmla="*/ 90738 h 90737"/>
                          <a:gd name="connsiteX2" fmla="*/ 0 w 90737"/>
                          <a:gd name="connsiteY2" fmla="*/ 45369 h 90737"/>
                          <a:gd name="connsiteX3" fmla="*/ 45369 w 90737"/>
                          <a:gd name="connsiteY3" fmla="*/ 0 h 90737"/>
                          <a:gd name="connsiteX4" fmla="*/ 90738 w 90737"/>
                          <a:gd name="connsiteY4" fmla="*/ 45369 h 90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0737" h="90737">
                            <a:moveTo>
                              <a:pt x="90738" y="45369"/>
                            </a:moveTo>
                            <a:cubicBezTo>
                              <a:pt x="90738" y="70426"/>
                              <a:pt x="70426" y="90738"/>
                              <a:pt x="45369" y="90738"/>
                            </a:cubicBezTo>
                            <a:cubicBezTo>
                              <a:pt x="20312" y="90738"/>
                              <a:pt x="0" y="70426"/>
                              <a:pt x="0" y="45369"/>
                            </a:cubicBezTo>
                            <a:cubicBezTo>
                              <a:pt x="0" y="20312"/>
                              <a:pt x="20313" y="0"/>
                              <a:pt x="45369" y="0"/>
                            </a:cubicBezTo>
                            <a:cubicBezTo>
                              <a:pt x="70426" y="0"/>
                              <a:pt x="90738" y="20312"/>
                              <a:pt x="90738" y="45369"/>
                            </a:cubicBezTo>
                            <a:close/>
                          </a:path>
                        </a:pathLst>
                      </a:custGeom>
                      <a:solidFill>
                        <a:srgbClr val="FFFFFF"/>
                      </a:solidFill>
                      <a:ln w="6368" cap="flat">
                        <a:solidFill>
                          <a:srgbClr val="23325B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429" name="Volný tvar: obrazec 428">
                        <a:extLst>
                          <a:ext uri="{FF2B5EF4-FFF2-40B4-BE49-F238E27FC236}">
                            <a16:creationId xmlns:a16="http://schemas.microsoft.com/office/drawing/2014/main" id="{8DDC75B1-FFB9-42D6-9FFF-00B67112E9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121455" y="5464677"/>
                        <a:ext cx="106285" cy="106285"/>
                      </a:xfrm>
                      <a:custGeom>
                        <a:avLst/>
                        <a:gdLst>
                          <a:gd name="connsiteX0" fmla="*/ 53143 w 106285"/>
                          <a:gd name="connsiteY0" fmla="*/ 106286 h 106285"/>
                          <a:gd name="connsiteX1" fmla="*/ 0 w 106285"/>
                          <a:gd name="connsiteY1" fmla="*/ 53143 h 106285"/>
                          <a:gd name="connsiteX2" fmla="*/ 53143 w 106285"/>
                          <a:gd name="connsiteY2" fmla="*/ 0 h 106285"/>
                          <a:gd name="connsiteX3" fmla="*/ 106286 w 106285"/>
                          <a:gd name="connsiteY3" fmla="*/ 53143 h 106285"/>
                          <a:gd name="connsiteX4" fmla="*/ 53143 w 106285"/>
                          <a:gd name="connsiteY4" fmla="*/ 106286 h 106285"/>
                          <a:gd name="connsiteX5" fmla="*/ 53143 w 106285"/>
                          <a:gd name="connsiteY5" fmla="*/ 15420 h 106285"/>
                          <a:gd name="connsiteX6" fmla="*/ 15548 w 106285"/>
                          <a:gd name="connsiteY6" fmla="*/ 53015 h 106285"/>
                          <a:gd name="connsiteX7" fmla="*/ 53143 w 106285"/>
                          <a:gd name="connsiteY7" fmla="*/ 90611 h 106285"/>
                          <a:gd name="connsiteX8" fmla="*/ 90738 w 106285"/>
                          <a:gd name="connsiteY8" fmla="*/ 53015 h 106285"/>
                          <a:gd name="connsiteX9" fmla="*/ 53143 w 106285"/>
                          <a:gd name="connsiteY9" fmla="*/ 15420 h 1062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06285" h="106285">
                            <a:moveTo>
                              <a:pt x="53143" y="106286"/>
                            </a:moveTo>
                            <a:cubicBezTo>
                              <a:pt x="23831" y="106286"/>
                              <a:pt x="0" y="82454"/>
                              <a:pt x="0" y="53143"/>
                            </a:cubicBezTo>
                            <a:cubicBezTo>
                              <a:pt x="0" y="23831"/>
                              <a:pt x="23831" y="0"/>
                              <a:pt x="53143" y="0"/>
                            </a:cubicBezTo>
                            <a:cubicBezTo>
                              <a:pt x="82454" y="0"/>
                              <a:pt x="106286" y="23831"/>
                              <a:pt x="106286" y="53143"/>
                            </a:cubicBezTo>
                            <a:cubicBezTo>
                              <a:pt x="106286" y="82454"/>
                              <a:pt x="82454" y="106286"/>
                              <a:pt x="53143" y="106286"/>
                            </a:cubicBezTo>
                            <a:close/>
                            <a:moveTo>
                              <a:pt x="53143" y="15420"/>
                            </a:moveTo>
                            <a:cubicBezTo>
                              <a:pt x="32370" y="15420"/>
                              <a:pt x="15548" y="32243"/>
                              <a:pt x="15548" y="53015"/>
                            </a:cubicBezTo>
                            <a:cubicBezTo>
                              <a:pt x="15548" y="73788"/>
                              <a:pt x="32370" y="90611"/>
                              <a:pt x="53143" y="90611"/>
                            </a:cubicBezTo>
                            <a:cubicBezTo>
                              <a:pt x="73916" y="90611"/>
                              <a:pt x="90738" y="73788"/>
                              <a:pt x="90738" y="53015"/>
                            </a:cubicBezTo>
                            <a:cubicBezTo>
                              <a:pt x="90738" y="32243"/>
                              <a:pt x="73788" y="15420"/>
                              <a:pt x="53143" y="15420"/>
                            </a:cubicBezTo>
                            <a:close/>
                          </a:path>
                        </a:pathLst>
                      </a:custGeom>
                      <a:solidFill>
                        <a:srgbClr val="23325B"/>
                      </a:solidFill>
                      <a:ln w="6368" cap="flat">
                        <a:solidFill>
                          <a:srgbClr val="23325B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cs-CZ"/>
                      </a:p>
                    </p:txBody>
                  </p:sp>
                </p:grpSp>
              </p:grpSp>
            </p:grpSp>
            <p:sp>
              <p:nvSpPr>
                <p:cNvPr id="421" name="TextovéPole 420">
                  <a:extLst>
                    <a:ext uri="{FF2B5EF4-FFF2-40B4-BE49-F238E27FC236}">
                      <a16:creationId xmlns:a16="http://schemas.microsoft.com/office/drawing/2014/main" id="{11868882-D9F3-4D9F-9AFB-440E69101E3C}"/>
                    </a:ext>
                  </a:extLst>
                </p:cNvPr>
                <p:cNvSpPr txBox="1"/>
                <p:nvPr/>
              </p:nvSpPr>
              <p:spPr>
                <a:xfrm>
                  <a:off x="668934" y="6177791"/>
                  <a:ext cx="2829621" cy="4012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cs-CZ" sz="2007" b="1" spc="0" baseline="0" dirty="0">
                      <a:solidFill>
                        <a:srgbClr val="FFFFFF"/>
                      </a:solidFill>
                      <a:latin typeface="Arial"/>
                      <a:cs typeface="Arial"/>
                      <a:sym typeface="Arial"/>
                      <a:rtl val="0"/>
                    </a:rPr>
                    <a:t>Efektivní PROPOJENÍ</a:t>
                  </a:r>
                </a:p>
              </p:txBody>
            </p:sp>
          </p:grpSp>
          <p:grpSp>
            <p:nvGrpSpPr>
              <p:cNvPr id="394" name="Grafický objekt 194">
                <a:extLst>
                  <a:ext uri="{FF2B5EF4-FFF2-40B4-BE49-F238E27FC236}">
                    <a16:creationId xmlns:a16="http://schemas.microsoft.com/office/drawing/2014/main" id="{4F2179EA-2C1D-4935-852A-BAA21826B17D}"/>
                  </a:ext>
                </a:extLst>
              </p:cNvPr>
              <p:cNvGrpSpPr/>
              <p:nvPr/>
            </p:nvGrpSpPr>
            <p:grpSpPr>
              <a:xfrm>
                <a:off x="8381521" y="5355587"/>
                <a:ext cx="2502608" cy="1223404"/>
                <a:chOff x="8381521" y="5355587"/>
                <a:chExt cx="2502608" cy="1223404"/>
              </a:xfrm>
            </p:grpSpPr>
            <p:grpSp>
              <p:nvGrpSpPr>
                <p:cNvPr id="409" name="Grafický objekt 194">
                  <a:extLst>
                    <a:ext uri="{FF2B5EF4-FFF2-40B4-BE49-F238E27FC236}">
                      <a16:creationId xmlns:a16="http://schemas.microsoft.com/office/drawing/2014/main" id="{0EBCA1DA-F350-406D-AFC8-4F91A018247C}"/>
                    </a:ext>
                  </a:extLst>
                </p:cNvPr>
                <p:cNvGrpSpPr/>
                <p:nvPr/>
              </p:nvGrpSpPr>
              <p:grpSpPr>
                <a:xfrm>
                  <a:off x="9260824" y="5355587"/>
                  <a:ext cx="597443" cy="597443"/>
                  <a:chOff x="9260824" y="5355587"/>
                  <a:chExt cx="597443" cy="597443"/>
                </a:xfrm>
              </p:grpSpPr>
              <p:sp>
                <p:nvSpPr>
                  <p:cNvPr id="411" name="Volný tvar: obrazec 410">
                    <a:extLst>
                      <a:ext uri="{FF2B5EF4-FFF2-40B4-BE49-F238E27FC236}">
                        <a16:creationId xmlns:a16="http://schemas.microsoft.com/office/drawing/2014/main" id="{152217FA-A8A0-4E70-9FF9-C66E18CB3000}"/>
                      </a:ext>
                    </a:extLst>
                  </p:cNvPr>
                  <p:cNvSpPr/>
                  <p:nvPr/>
                </p:nvSpPr>
                <p:spPr>
                  <a:xfrm>
                    <a:off x="9260824" y="5355587"/>
                    <a:ext cx="597443" cy="597443"/>
                  </a:xfrm>
                  <a:custGeom>
                    <a:avLst/>
                    <a:gdLst>
                      <a:gd name="connsiteX0" fmla="*/ 597443 w 597443"/>
                      <a:gd name="connsiteY0" fmla="*/ 298722 h 597443"/>
                      <a:gd name="connsiteX1" fmla="*/ 298721 w 597443"/>
                      <a:gd name="connsiteY1" fmla="*/ 597443 h 597443"/>
                      <a:gd name="connsiteX2" fmla="*/ 0 w 597443"/>
                      <a:gd name="connsiteY2" fmla="*/ 298722 h 597443"/>
                      <a:gd name="connsiteX3" fmla="*/ 298721 w 597443"/>
                      <a:gd name="connsiteY3" fmla="*/ 0 h 597443"/>
                      <a:gd name="connsiteX4" fmla="*/ 597443 w 597443"/>
                      <a:gd name="connsiteY4" fmla="*/ 298722 h 597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443" h="597443">
                        <a:moveTo>
                          <a:pt x="597443" y="298722"/>
                        </a:moveTo>
                        <a:cubicBezTo>
                          <a:pt x="597443" y="463701"/>
                          <a:pt x="463701" y="597443"/>
                          <a:pt x="298721" y="597443"/>
                        </a:cubicBezTo>
                        <a:cubicBezTo>
                          <a:pt x="133742" y="597443"/>
                          <a:pt x="0" y="463701"/>
                          <a:pt x="0" y="298722"/>
                        </a:cubicBezTo>
                        <a:cubicBezTo>
                          <a:pt x="0" y="133742"/>
                          <a:pt x="133742" y="0"/>
                          <a:pt x="298721" y="0"/>
                        </a:cubicBezTo>
                        <a:cubicBezTo>
                          <a:pt x="463701" y="0"/>
                          <a:pt x="597443" y="133742"/>
                          <a:pt x="597443" y="29872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cs-CZ"/>
                  </a:p>
                </p:txBody>
              </p:sp>
              <p:grpSp>
                <p:nvGrpSpPr>
                  <p:cNvPr id="412" name="Grafický objekt 194">
                    <a:extLst>
                      <a:ext uri="{FF2B5EF4-FFF2-40B4-BE49-F238E27FC236}">
                        <a16:creationId xmlns:a16="http://schemas.microsoft.com/office/drawing/2014/main" id="{3329FD9B-B6F8-41C3-805C-2DF789BBE5DD}"/>
                      </a:ext>
                    </a:extLst>
                  </p:cNvPr>
                  <p:cNvGrpSpPr/>
                  <p:nvPr/>
                </p:nvGrpSpPr>
                <p:grpSpPr>
                  <a:xfrm>
                    <a:off x="9487489" y="5582125"/>
                    <a:ext cx="255953" cy="255953"/>
                    <a:chOff x="9487489" y="5582125"/>
                    <a:chExt cx="255953" cy="255953"/>
                  </a:xfrm>
                </p:grpSpPr>
                <p:sp>
                  <p:nvSpPr>
                    <p:cNvPr id="418" name="Volný tvar: obrazec 417">
                      <a:extLst>
                        <a:ext uri="{FF2B5EF4-FFF2-40B4-BE49-F238E27FC236}">
                          <a16:creationId xmlns:a16="http://schemas.microsoft.com/office/drawing/2014/main" id="{57BF425C-77F8-4226-B95F-EEA3497BD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95188" y="5589951"/>
                      <a:ext cx="240480" cy="240481"/>
                    </a:xfrm>
                    <a:custGeom>
                      <a:avLst/>
                      <a:gdLst>
                        <a:gd name="connsiteX0" fmla="*/ 240481 w 240480"/>
                        <a:gd name="connsiteY0" fmla="*/ 205307 h 240481"/>
                        <a:gd name="connsiteX1" fmla="*/ 168222 w 240480"/>
                        <a:gd name="connsiteY1" fmla="*/ 133048 h 240481"/>
                        <a:gd name="connsiteX2" fmla="*/ 216140 w 240480"/>
                        <a:gd name="connsiteY2" fmla="*/ 85131 h 240481"/>
                        <a:gd name="connsiteX3" fmla="*/ 0 w 240480"/>
                        <a:gd name="connsiteY3" fmla="*/ 0 h 240481"/>
                        <a:gd name="connsiteX4" fmla="*/ 85130 w 240480"/>
                        <a:gd name="connsiteY4" fmla="*/ 216140 h 240481"/>
                        <a:gd name="connsiteX5" fmla="*/ 133048 w 240480"/>
                        <a:gd name="connsiteY5" fmla="*/ 168222 h 240481"/>
                        <a:gd name="connsiteX6" fmla="*/ 205308 w 240480"/>
                        <a:gd name="connsiteY6" fmla="*/ 240481 h 240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0480" h="240481">
                          <a:moveTo>
                            <a:pt x="240481" y="205307"/>
                          </a:moveTo>
                          <a:lnTo>
                            <a:pt x="168222" y="133048"/>
                          </a:lnTo>
                          <a:lnTo>
                            <a:pt x="216140" y="85131"/>
                          </a:lnTo>
                          <a:lnTo>
                            <a:pt x="0" y="0"/>
                          </a:lnTo>
                          <a:lnTo>
                            <a:pt x="85130" y="216140"/>
                          </a:lnTo>
                          <a:lnTo>
                            <a:pt x="133048" y="168222"/>
                          </a:lnTo>
                          <a:lnTo>
                            <a:pt x="205308" y="240481"/>
                          </a:lnTo>
                          <a:close/>
                        </a:path>
                      </a:pathLst>
                    </a:custGeom>
                    <a:noFill/>
                    <a:ln w="6368" cap="flat">
                      <a:solidFill>
                        <a:srgbClr val="23325B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419" name="Volný tvar: obrazec 418">
                      <a:extLst>
                        <a:ext uri="{FF2B5EF4-FFF2-40B4-BE49-F238E27FC236}">
                          <a16:creationId xmlns:a16="http://schemas.microsoft.com/office/drawing/2014/main" id="{2B32C378-19AF-44F1-A219-3C652DFA79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87489" y="5582125"/>
                      <a:ext cx="255953" cy="255953"/>
                    </a:xfrm>
                    <a:custGeom>
                      <a:avLst/>
                      <a:gdLst>
                        <a:gd name="connsiteX0" fmla="*/ 213006 w 255953"/>
                        <a:gd name="connsiteY0" fmla="*/ 255953 h 255953"/>
                        <a:gd name="connsiteX1" fmla="*/ 207525 w 255953"/>
                        <a:gd name="connsiteY1" fmla="*/ 253660 h 255953"/>
                        <a:gd name="connsiteX2" fmla="*/ 140747 w 255953"/>
                        <a:gd name="connsiteY2" fmla="*/ 186880 h 255953"/>
                        <a:gd name="connsiteX3" fmla="*/ 98309 w 255953"/>
                        <a:gd name="connsiteY3" fmla="*/ 229318 h 255953"/>
                        <a:gd name="connsiteX4" fmla="*/ 91299 w 255953"/>
                        <a:gd name="connsiteY4" fmla="*/ 231357 h 255953"/>
                        <a:gd name="connsiteX5" fmla="*/ 85692 w 255953"/>
                        <a:gd name="connsiteY5" fmla="*/ 226642 h 255953"/>
                        <a:gd name="connsiteX6" fmla="*/ 562 w 255953"/>
                        <a:gd name="connsiteY6" fmla="*/ 10502 h 255953"/>
                        <a:gd name="connsiteX7" fmla="*/ 2218 w 255953"/>
                        <a:gd name="connsiteY7" fmla="*/ 2219 h 255953"/>
                        <a:gd name="connsiteX8" fmla="*/ 10502 w 255953"/>
                        <a:gd name="connsiteY8" fmla="*/ 562 h 255953"/>
                        <a:gd name="connsiteX9" fmla="*/ 226642 w 255953"/>
                        <a:gd name="connsiteY9" fmla="*/ 85692 h 255953"/>
                        <a:gd name="connsiteX10" fmla="*/ 231357 w 255953"/>
                        <a:gd name="connsiteY10" fmla="*/ 91300 h 255953"/>
                        <a:gd name="connsiteX11" fmla="*/ 229318 w 255953"/>
                        <a:gd name="connsiteY11" fmla="*/ 98309 h 255953"/>
                        <a:gd name="connsiteX12" fmla="*/ 186880 w 255953"/>
                        <a:gd name="connsiteY12" fmla="*/ 140747 h 255953"/>
                        <a:gd name="connsiteX13" fmla="*/ 253659 w 255953"/>
                        <a:gd name="connsiteY13" fmla="*/ 207526 h 255953"/>
                        <a:gd name="connsiteX14" fmla="*/ 253659 w 255953"/>
                        <a:gd name="connsiteY14" fmla="*/ 218358 h 255953"/>
                        <a:gd name="connsiteX15" fmla="*/ 218486 w 255953"/>
                        <a:gd name="connsiteY15" fmla="*/ 253532 h 255953"/>
                        <a:gd name="connsiteX16" fmla="*/ 213006 w 255953"/>
                        <a:gd name="connsiteY16" fmla="*/ 255953 h 255953"/>
                        <a:gd name="connsiteX17" fmla="*/ 140747 w 255953"/>
                        <a:gd name="connsiteY17" fmla="*/ 168401 h 255953"/>
                        <a:gd name="connsiteX18" fmla="*/ 146226 w 255953"/>
                        <a:gd name="connsiteY18" fmla="*/ 170695 h 255953"/>
                        <a:gd name="connsiteX19" fmla="*/ 213006 w 255953"/>
                        <a:gd name="connsiteY19" fmla="*/ 237475 h 255953"/>
                        <a:gd name="connsiteX20" fmla="*/ 237347 w 255953"/>
                        <a:gd name="connsiteY20" fmla="*/ 213133 h 255953"/>
                        <a:gd name="connsiteX21" fmla="*/ 170568 w 255953"/>
                        <a:gd name="connsiteY21" fmla="*/ 146354 h 255953"/>
                        <a:gd name="connsiteX22" fmla="*/ 170568 w 255953"/>
                        <a:gd name="connsiteY22" fmla="*/ 135522 h 255953"/>
                        <a:gd name="connsiteX23" fmla="*/ 210202 w 255953"/>
                        <a:gd name="connsiteY23" fmla="*/ 95888 h 255953"/>
                        <a:gd name="connsiteX24" fmla="*/ 21462 w 255953"/>
                        <a:gd name="connsiteY24" fmla="*/ 21590 h 255953"/>
                        <a:gd name="connsiteX25" fmla="*/ 95760 w 255953"/>
                        <a:gd name="connsiteY25" fmla="*/ 210330 h 255953"/>
                        <a:gd name="connsiteX26" fmla="*/ 135394 w 255953"/>
                        <a:gd name="connsiteY26" fmla="*/ 170695 h 255953"/>
                        <a:gd name="connsiteX27" fmla="*/ 140747 w 255953"/>
                        <a:gd name="connsiteY27" fmla="*/ 168401 h 2559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255953" h="255953">
                          <a:moveTo>
                            <a:pt x="213006" y="255953"/>
                          </a:moveTo>
                          <a:cubicBezTo>
                            <a:pt x="211094" y="255953"/>
                            <a:pt x="209055" y="255189"/>
                            <a:pt x="207525" y="253660"/>
                          </a:cubicBezTo>
                          <a:lnTo>
                            <a:pt x="140747" y="186880"/>
                          </a:lnTo>
                          <a:lnTo>
                            <a:pt x="98309" y="229318"/>
                          </a:lnTo>
                          <a:cubicBezTo>
                            <a:pt x="96525" y="231102"/>
                            <a:pt x="93848" y="231995"/>
                            <a:pt x="91299" y="231357"/>
                          </a:cubicBezTo>
                          <a:cubicBezTo>
                            <a:pt x="88751" y="230848"/>
                            <a:pt x="86712" y="229063"/>
                            <a:pt x="85692" y="226642"/>
                          </a:cubicBezTo>
                          <a:lnTo>
                            <a:pt x="562" y="10502"/>
                          </a:lnTo>
                          <a:cubicBezTo>
                            <a:pt x="-585" y="7698"/>
                            <a:pt x="52" y="4385"/>
                            <a:pt x="2218" y="2219"/>
                          </a:cubicBezTo>
                          <a:cubicBezTo>
                            <a:pt x="4385" y="52"/>
                            <a:pt x="7571" y="-585"/>
                            <a:pt x="10502" y="562"/>
                          </a:cubicBezTo>
                          <a:lnTo>
                            <a:pt x="226642" y="85692"/>
                          </a:lnTo>
                          <a:cubicBezTo>
                            <a:pt x="229063" y="86584"/>
                            <a:pt x="230847" y="88751"/>
                            <a:pt x="231357" y="91300"/>
                          </a:cubicBezTo>
                          <a:cubicBezTo>
                            <a:pt x="231867" y="93849"/>
                            <a:pt x="231103" y="96525"/>
                            <a:pt x="229318" y="98309"/>
                          </a:cubicBezTo>
                          <a:lnTo>
                            <a:pt x="186880" y="140747"/>
                          </a:lnTo>
                          <a:lnTo>
                            <a:pt x="253659" y="207526"/>
                          </a:lnTo>
                          <a:cubicBezTo>
                            <a:pt x="256718" y="210584"/>
                            <a:pt x="256718" y="215427"/>
                            <a:pt x="253659" y="218358"/>
                          </a:cubicBezTo>
                          <a:lnTo>
                            <a:pt x="218486" y="253532"/>
                          </a:lnTo>
                          <a:cubicBezTo>
                            <a:pt x="216957" y="255189"/>
                            <a:pt x="215045" y="255953"/>
                            <a:pt x="213006" y="255953"/>
                          </a:cubicBezTo>
                          <a:close/>
                          <a:moveTo>
                            <a:pt x="140747" y="168401"/>
                          </a:moveTo>
                          <a:cubicBezTo>
                            <a:pt x="142658" y="168401"/>
                            <a:pt x="144697" y="169166"/>
                            <a:pt x="146226" y="170695"/>
                          </a:cubicBezTo>
                          <a:lnTo>
                            <a:pt x="213006" y="237475"/>
                          </a:lnTo>
                          <a:lnTo>
                            <a:pt x="237347" y="213133"/>
                          </a:lnTo>
                          <a:lnTo>
                            <a:pt x="170568" y="146354"/>
                          </a:lnTo>
                          <a:cubicBezTo>
                            <a:pt x="167510" y="143296"/>
                            <a:pt x="167510" y="138453"/>
                            <a:pt x="170568" y="135522"/>
                          </a:cubicBezTo>
                          <a:lnTo>
                            <a:pt x="210202" y="95888"/>
                          </a:lnTo>
                          <a:lnTo>
                            <a:pt x="21462" y="21590"/>
                          </a:lnTo>
                          <a:lnTo>
                            <a:pt x="95760" y="210330"/>
                          </a:lnTo>
                          <a:lnTo>
                            <a:pt x="135394" y="170695"/>
                          </a:lnTo>
                          <a:cubicBezTo>
                            <a:pt x="136796" y="169166"/>
                            <a:pt x="138835" y="168401"/>
                            <a:pt x="140747" y="168401"/>
                          </a:cubicBezTo>
                          <a:close/>
                        </a:path>
                      </a:pathLst>
                    </a:custGeom>
                    <a:solidFill>
                      <a:srgbClr val="23325B"/>
                    </a:solidFill>
                    <a:ln w="6368" cap="flat">
                      <a:solidFill>
                        <a:srgbClr val="23325B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cs-CZ"/>
                    </a:p>
                  </p:txBody>
                </p:sp>
              </p:grpSp>
              <p:sp>
                <p:nvSpPr>
                  <p:cNvPr id="413" name="Volný tvar: obrazec 412">
                    <a:extLst>
                      <a:ext uri="{FF2B5EF4-FFF2-40B4-BE49-F238E27FC236}">
                        <a16:creationId xmlns:a16="http://schemas.microsoft.com/office/drawing/2014/main" id="{75EF9AC0-F1DE-42FF-85F2-AAA86E201FAF}"/>
                      </a:ext>
                    </a:extLst>
                  </p:cNvPr>
                  <p:cNvSpPr/>
                  <p:nvPr/>
                </p:nvSpPr>
                <p:spPr>
                  <a:xfrm>
                    <a:off x="9412351" y="5507114"/>
                    <a:ext cx="55691" cy="55691"/>
                  </a:xfrm>
                  <a:custGeom>
                    <a:avLst/>
                    <a:gdLst>
                      <a:gd name="connsiteX0" fmla="*/ 48045 w 55691"/>
                      <a:gd name="connsiteY0" fmla="*/ 55692 h 55691"/>
                      <a:gd name="connsiteX1" fmla="*/ 42566 w 55691"/>
                      <a:gd name="connsiteY1" fmla="*/ 53398 h 55691"/>
                      <a:gd name="connsiteX2" fmla="*/ 2294 w 55691"/>
                      <a:gd name="connsiteY2" fmla="*/ 13126 h 55691"/>
                      <a:gd name="connsiteX3" fmla="*/ 2294 w 55691"/>
                      <a:gd name="connsiteY3" fmla="*/ 2294 h 55691"/>
                      <a:gd name="connsiteX4" fmla="*/ 13127 w 55691"/>
                      <a:gd name="connsiteY4" fmla="*/ 2294 h 55691"/>
                      <a:gd name="connsiteX5" fmla="*/ 53398 w 55691"/>
                      <a:gd name="connsiteY5" fmla="*/ 42565 h 55691"/>
                      <a:gd name="connsiteX6" fmla="*/ 53398 w 55691"/>
                      <a:gd name="connsiteY6" fmla="*/ 53398 h 55691"/>
                      <a:gd name="connsiteX7" fmla="*/ 48045 w 55691"/>
                      <a:gd name="connsiteY7" fmla="*/ 55692 h 55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691" h="55691">
                        <a:moveTo>
                          <a:pt x="48045" y="55692"/>
                        </a:moveTo>
                        <a:cubicBezTo>
                          <a:pt x="46134" y="55692"/>
                          <a:pt x="44095" y="54927"/>
                          <a:pt x="42566" y="53398"/>
                        </a:cubicBezTo>
                        <a:lnTo>
                          <a:pt x="2294" y="13126"/>
                        </a:lnTo>
                        <a:cubicBezTo>
                          <a:pt x="-765" y="10068"/>
                          <a:pt x="-765" y="5225"/>
                          <a:pt x="2294" y="2294"/>
                        </a:cubicBezTo>
                        <a:cubicBezTo>
                          <a:pt x="5353" y="-765"/>
                          <a:pt x="10195" y="-765"/>
                          <a:pt x="13127" y="2294"/>
                        </a:cubicBezTo>
                        <a:lnTo>
                          <a:pt x="53398" y="42565"/>
                        </a:lnTo>
                        <a:cubicBezTo>
                          <a:pt x="56456" y="45624"/>
                          <a:pt x="56456" y="50467"/>
                          <a:pt x="53398" y="53398"/>
                        </a:cubicBezTo>
                        <a:cubicBezTo>
                          <a:pt x="51996" y="54927"/>
                          <a:pt x="49957" y="55692"/>
                          <a:pt x="48045" y="55692"/>
                        </a:cubicBezTo>
                        <a:close/>
                      </a:path>
                    </a:pathLst>
                  </a:custGeom>
                  <a:solidFill>
                    <a:srgbClr val="23325B"/>
                  </a:solidFill>
                  <a:ln w="6368" cap="flat">
                    <a:solidFill>
                      <a:srgbClr val="23325B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cs-CZ"/>
                  </a:p>
                </p:txBody>
              </p:sp>
              <p:sp>
                <p:nvSpPr>
                  <p:cNvPr id="414" name="Volný tvar: obrazec 413">
                    <a:extLst>
                      <a:ext uri="{FF2B5EF4-FFF2-40B4-BE49-F238E27FC236}">
                        <a16:creationId xmlns:a16="http://schemas.microsoft.com/office/drawing/2014/main" id="{AD3E102A-7CD3-435C-B980-F80C728536B2}"/>
                      </a:ext>
                    </a:extLst>
                  </p:cNvPr>
                  <p:cNvSpPr/>
                  <p:nvPr/>
                </p:nvSpPr>
                <p:spPr>
                  <a:xfrm>
                    <a:off x="9412351" y="5643731"/>
                    <a:ext cx="55564" cy="55564"/>
                  </a:xfrm>
                  <a:custGeom>
                    <a:avLst/>
                    <a:gdLst>
                      <a:gd name="connsiteX0" fmla="*/ 7774 w 55564"/>
                      <a:gd name="connsiteY0" fmla="*/ 55564 h 55564"/>
                      <a:gd name="connsiteX1" fmla="*/ 2294 w 55564"/>
                      <a:gd name="connsiteY1" fmla="*/ 53270 h 55564"/>
                      <a:gd name="connsiteX2" fmla="*/ 2294 w 55564"/>
                      <a:gd name="connsiteY2" fmla="*/ 42438 h 55564"/>
                      <a:gd name="connsiteX3" fmla="*/ 42438 w 55564"/>
                      <a:gd name="connsiteY3" fmla="*/ 2294 h 55564"/>
                      <a:gd name="connsiteX4" fmla="*/ 53270 w 55564"/>
                      <a:gd name="connsiteY4" fmla="*/ 2294 h 55564"/>
                      <a:gd name="connsiteX5" fmla="*/ 53270 w 55564"/>
                      <a:gd name="connsiteY5" fmla="*/ 13126 h 55564"/>
                      <a:gd name="connsiteX6" fmla="*/ 13127 w 55564"/>
                      <a:gd name="connsiteY6" fmla="*/ 53270 h 55564"/>
                      <a:gd name="connsiteX7" fmla="*/ 7774 w 55564"/>
                      <a:gd name="connsiteY7" fmla="*/ 55564 h 55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564" h="55564">
                        <a:moveTo>
                          <a:pt x="7774" y="55564"/>
                        </a:moveTo>
                        <a:cubicBezTo>
                          <a:pt x="5863" y="55564"/>
                          <a:pt x="3823" y="54800"/>
                          <a:pt x="2294" y="53270"/>
                        </a:cubicBezTo>
                        <a:cubicBezTo>
                          <a:pt x="-765" y="50212"/>
                          <a:pt x="-765" y="45369"/>
                          <a:pt x="2294" y="42438"/>
                        </a:cubicBezTo>
                        <a:lnTo>
                          <a:pt x="42438" y="2294"/>
                        </a:lnTo>
                        <a:cubicBezTo>
                          <a:pt x="45497" y="-765"/>
                          <a:pt x="50339" y="-765"/>
                          <a:pt x="53270" y="2294"/>
                        </a:cubicBezTo>
                        <a:cubicBezTo>
                          <a:pt x="56329" y="5353"/>
                          <a:pt x="56329" y="10195"/>
                          <a:pt x="53270" y="13126"/>
                        </a:cubicBezTo>
                        <a:lnTo>
                          <a:pt x="13127" y="53270"/>
                        </a:lnTo>
                        <a:cubicBezTo>
                          <a:pt x="11598" y="54800"/>
                          <a:pt x="9686" y="55564"/>
                          <a:pt x="7774" y="55564"/>
                        </a:cubicBezTo>
                        <a:close/>
                      </a:path>
                    </a:pathLst>
                  </a:custGeom>
                  <a:solidFill>
                    <a:srgbClr val="23325B"/>
                  </a:solidFill>
                  <a:ln w="6368" cap="flat">
                    <a:solidFill>
                      <a:srgbClr val="23325B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cs-CZ"/>
                  </a:p>
                </p:txBody>
              </p:sp>
              <p:sp>
                <p:nvSpPr>
                  <p:cNvPr id="415" name="Volný tvar: obrazec 414">
                    <a:extLst>
                      <a:ext uri="{FF2B5EF4-FFF2-40B4-BE49-F238E27FC236}">
                        <a16:creationId xmlns:a16="http://schemas.microsoft.com/office/drawing/2014/main" id="{BB34D034-D438-45CC-8B76-DCF07D19E652}"/>
                      </a:ext>
                    </a:extLst>
                  </p:cNvPr>
                  <p:cNvSpPr/>
                  <p:nvPr/>
                </p:nvSpPr>
                <p:spPr>
                  <a:xfrm>
                    <a:off x="9548841" y="5507114"/>
                    <a:ext cx="55691" cy="55691"/>
                  </a:xfrm>
                  <a:custGeom>
                    <a:avLst/>
                    <a:gdLst>
                      <a:gd name="connsiteX0" fmla="*/ 7774 w 55691"/>
                      <a:gd name="connsiteY0" fmla="*/ 55692 h 55691"/>
                      <a:gd name="connsiteX1" fmla="*/ 2294 w 55691"/>
                      <a:gd name="connsiteY1" fmla="*/ 53398 h 55691"/>
                      <a:gd name="connsiteX2" fmla="*/ 2294 w 55691"/>
                      <a:gd name="connsiteY2" fmla="*/ 42565 h 55691"/>
                      <a:gd name="connsiteX3" fmla="*/ 42565 w 55691"/>
                      <a:gd name="connsiteY3" fmla="*/ 2294 h 55691"/>
                      <a:gd name="connsiteX4" fmla="*/ 53398 w 55691"/>
                      <a:gd name="connsiteY4" fmla="*/ 2294 h 55691"/>
                      <a:gd name="connsiteX5" fmla="*/ 53398 w 55691"/>
                      <a:gd name="connsiteY5" fmla="*/ 13126 h 55691"/>
                      <a:gd name="connsiteX6" fmla="*/ 13126 w 55691"/>
                      <a:gd name="connsiteY6" fmla="*/ 53398 h 55691"/>
                      <a:gd name="connsiteX7" fmla="*/ 7774 w 55691"/>
                      <a:gd name="connsiteY7" fmla="*/ 55692 h 55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691" h="55691">
                        <a:moveTo>
                          <a:pt x="7774" y="55692"/>
                        </a:moveTo>
                        <a:cubicBezTo>
                          <a:pt x="5863" y="55692"/>
                          <a:pt x="3823" y="54927"/>
                          <a:pt x="2294" y="53398"/>
                        </a:cubicBezTo>
                        <a:cubicBezTo>
                          <a:pt x="-765" y="50339"/>
                          <a:pt x="-765" y="45496"/>
                          <a:pt x="2294" y="42565"/>
                        </a:cubicBezTo>
                        <a:lnTo>
                          <a:pt x="42565" y="2294"/>
                        </a:lnTo>
                        <a:cubicBezTo>
                          <a:pt x="45624" y="-765"/>
                          <a:pt x="50467" y="-765"/>
                          <a:pt x="53398" y="2294"/>
                        </a:cubicBezTo>
                        <a:cubicBezTo>
                          <a:pt x="56456" y="5353"/>
                          <a:pt x="56456" y="10195"/>
                          <a:pt x="53398" y="13126"/>
                        </a:cubicBezTo>
                        <a:lnTo>
                          <a:pt x="13126" y="53398"/>
                        </a:lnTo>
                        <a:cubicBezTo>
                          <a:pt x="11724" y="54927"/>
                          <a:pt x="9813" y="55692"/>
                          <a:pt x="7774" y="55692"/>
                        </a:cubicBezTo>
                        <a:close/>
                      </a:path>
                    </a:pathLst>
                  </a:custGeom>
                  <a:solidFill>
                    <a:srgbClr val="23325B"/>
                  </a:solidFill>
                  <a:ln w="6368" cap="flat">
                    <a:solidFill>
                      <a:srgbClr val="23325B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cs-CZ"/>
                  </a:p>
                </p:txBody>
              </p:sp>
              <p:sp>
                <p:nvSpPr>
                  <p:cNvPr id="416" name="Volný tvar: obrazec 415">
                    <a:extLst>
                      <a:ext uri="{FF2B5EF4-FFF2-40B4-BE49-F238E27FC236}">
                        <a16:creationId xmlns:a16="http://schemas.microsoft.com/office/drawing/2014/main" id="{94F7A6D9-6CB5-43FE-BADD-377BD1A7A492}"/>
                      </a:ext>
                    </a:extLst>
                  </p:cNvPr>
                  <p:cNvSpPr/>
                  <p:nvPr/>
                </p:nvSpPr>
                <p:spPr>
                  <a:xfrm>
                    <a:off x="9375776" y="5595558"/>
                    <a:ext cx="72258" cy="15292"/>
                  </a:xfrm>
                  <a:custGeom>
                    <a:avLst/>
                    <a:gdLst>
                      <a:gd name="connsiteX0" fmla="*/ 64613 w 72258"/>
                      <a:gd name="connsiteY0" fmla="*/ 15293 h 15292"/>
                      <a:gd name="connsiteX1" fmla="*/ 7647 w 72258"/>
                      <a:gd name="connsiteY1" fmla="*/ 15293 h 15292"/>
                      <a:gd name="connsiteX2" fmla="*/ 0 w 72258"/>
                      <a:gd name="connsiteY2" fmla="*/ 7646 h 15292"/>
                      <a:gd name="connsiteX3" fmla="*/ 7647 w 72258"/>
                      <a:gd name="connsiteY3" fmla="*/ 0 h 15292"/>
                      <a:gd name="connsiteX4" fmla="*/ 64613 w 72258"/>
                      <a:gd name="connsiteY4" fmla="*/ 0 h 15292"/>
                      <a:gd name="connsiteX5" fmla="*/ 72259 w 72258"/>
                      <a:gd name="connsiteY5" fmla="*/ 7646 h 15292"/>
                      <a:gd name="connsiteX6" fmla="*/ 64613 w 72258"/>
                      <a:gd name="connsiteY6" fmla="*/ 15293 h 15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2258" h="15292">
                        <a:moveTo>
                          <a:pt x="64613" y="15293"/>
                        </a:moveTo>
                        <a:lnTo>
                          <a:pt x="7647" y="15293"/>
                        </a:lnTo>
                        <a:cubicBezTo>
                          <a:pt x="3441" y="15293"/>
                          <a:pt x="0" y="11852"/>
                          <a:pt x="0" y="7646"/>
                        </a:cubicBezTo>
                        <a:cubicBezTo>
                          <a:pt x="0" y="3441"/>
                          <a:pt x="3441" y="0"/>
                          <a:pt x="7647" y="0"/>
                        </a:cubicBezTo>
                        <a:lnTo>
                          <a:pt x="64613" y="0"/>
                        </a:lnTo>
                        <a:cubicBezTo>
                          <a:pt x="68818" y="0"/>
                          <a:pt x="72259" y="3441"/>
                          <a:pt x="72259" y="7646"/>
                        </a:cubicBezTo>
                        <a:cubicBezTo>
                          <a:pt x="72259" y="11852"/>
                          <a:pt x="68946" y="15293"/>
                          <a:pt x="64613" y="15293"/>
                        </a:cubicBezTo>
                        <a:close/>
                      </a:path>
                    </a:pathLst>
                  </a:custGeom>
                  <a:solidFill>
                    <a:srgbClr val="23325B"/>
                  </a:solidFill>
                  <a:ln w="6368" cap="flat">
                    <a:solidFill>
                      <a:srgbClr val="23325B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cs-CZ"/>
                  </a:p>
                </p:txBody>
              </p:sp>
              <p:sp>
                <p:nvSpPr>
                  <p:cNvPr id="417" name="Volný tvar: obrazec 416">
                    <a:extLst>
                      <a:ext uri="{FF2B5EF4-FFF2-40B4-BE49-F238E27FC236}">
                        <a16:creationId xmlns:a16="http://schemas.microsoft.com/office/drawing/2014/main" id="{8FC4559F-D893-4AD1-A875-BC35C0B1EA08}"/>
                      </a:ext>
                    </a:extLst>
                  </p:cNvPr>
                  <p:cNvSpPr/>
                  <p:nvPr/>
                </p:nvSpPr>
                <p:spPr>
                  <a:xfrm>
                    <a:off x="9500923" y="5470539"/>
                    <a:ext cx="15293" cy="72258"/>
                  </a:xfrm>
                  <a:custGeom>
                    <a:avLst/>
                    <a:gdLst>
                      <a:gd name="connsiteX0" fmla="*/ 7646 w 15293"/>
                      <a:gd name="connsiteY0" fmla="*/ 72259 h 72258"/>
                      <a:gd name="connsiteX1" fmla="*/ 0 w 15293"/>
                      <a:gd name="connsiteY1" fmla="*/ 64613 h 72258"/>
                      <a:gd name="connsiteX2" fmla="*/ 0 w 15293"/>
                      <a:gd name="connsiteY2" fmla="*/ 7646 h 72258"/>
                      <a:gd name="connsiteX3" fmla="*/ 7646 w 15293"/>
                      <a:gd name="connsiteY3" fmla="*/ 0 h 72258"/>
                      <a:gd name="connsiteX4" fmla="*/ 15293 w 15293"/>
                      <a:gd name="connsiteY4" fmla="*/ 7646 h 72258"/>
                      <a:gd name="connsiteX5" fmla="*/ 15293 w 15293"/>
                      <a:gd name="connsiteY5" fmla="*/ 64613 h 72258"/>
                      <a:gd name="connsiteX6" fmla="*/ 7646 w 15293"/>
                      <a:gd name="connsiteY6" fmla="*/ 72259 h 722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293" h="72258">
                        <a:moveTo>
                          <a:pt x="7646" y="72259"/>
                        </a:moveTo>
                        <a:cubicBezTo>
                          <a:pt x="3441" y="72259"/>
                          <a:pt x="0" y="68818"/>
                          <a:pt x="0" y="64613"/>
                        </a:cubicBezTo>
                        <a:lnTo>
                          <a:pt x="0" y="7646"/>
                        </a:lnTo>
                        <a:cubicBezTo>
                          <a:pt x="0" y="3441"/>
                          <a:pt x="3441" y="0"/>
                          <a:pt x="7646" y="0"/>
                        </a:cubicBezTo>
                        <a:cubicBezTo>
                          <a:pt x="11852" y="0"/>
                          <a:pt x="15293" y="3441"/>
                          <a:pt x="15293" y="7646"/>
                        </a:cubicBezTo>
                        <a:lnTo>
                          <a:pt x="15293" y="64613"/>
                        </a:lnTo>
                        <a:cubicBezTo>
                          <a:pt x="15293" y="68818"/>
                          <a:pt x="11852" y="72259"/>
                          <a:pt x="7646" y="72259"/>
                        </a:cubicBezTo>
                        <a:close/>
                      </a:path>
                    </a:pathLst>
                  </a:custGeom>
                  <a:solidFill>
                    <a:srgbClr val="23325B"/>
                  </a:solidFill>
                  <a:ln w="6368" cap="flat">
                    <a:solidFill>
                      <a:srgbClr val="23325B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cs-CZ"/>
                  </a:p>
                </p:txBody>
              </p:sp>
            </p:grpSp>
            <p:sp>
              <p:nvSpPr>
                <p:cNvPr id="410" name="TextovéPole 409">
                  <a:extLst>
                    <a:ext uri="{FF2B5EF4-FFF2-40B4-BE49-F238E27FC236}">
                      <a16:creationId xmlns:a16="http://schemas.microsoft.com/office/drawing/2014/main" id="{8E8E4796-4A6E-441B-AC18-CE72EEF7794F}"/>
                    </a:ext>
                  </a:extLst>
                </p:cNvPr>
                <p:cNvSpPr txBox="1"/>
                <p:nvPr/>
              </p:nvSpPr>
              <p:spPr>
                <a:xfrm>
                  <a:off x="8381521" y="6177791"/>
                  <a:ext cx="2502608" cy="4012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cs-CZ" sz="2007" b="1" spc="0" baseline="0" dirty="0">
                      <a:solidFill>
                        <a:srgbClr val="FFFFFF"/>
                      </a:solidFill>
                      <a:latin typeface="Arial"/>
                      <a:cs typeface="Arial"/>
                      <a:sym typeface="Arial"/>
                      <a:rtl val="0"/>
                    </a:rPr>
                    <a:t>Stačí 3 </a:t>
                  </a:r>
                  <a:r>
                    <a:rPr lang="cs-CZ" sz="2007" b="1" spc="0" baseline="0" dirty="0" err="1">
                      <a:solidFill>
                        <a:srgbClr val="FFFFFF"/>
                      </a:solidFill>
                      <a:latin typeface="Arial"/>
                      <a:cs typeface="Arial"/>
                      <a:sym typeface="Arial"/>
                      <a:rtl val="0"/>
                    </a:rPr>
                    <a:t>x</a:t>
                  </a:r>
                  <a:r>
                    <a:rPr lang="cs-CZ" sz="2007" b="1" spc="0" baseline="0" dirty="0">
                      <a:solidFill>
                        <a:srgbClr val="FFFFFF"/>
                      </a:solidFill>
                      <a:latin typeface="Arial"/>
                      <a:cs typeface="Arial"/>
                      <a:sym typeface="Arial"/>
                      <a:rtl val="0"/>
                    </a:rPr>
                    <a:t> KLIKNUTÍ</a:t>
                  </a:r>
                </a:p>
              </p:txBody>
            </p:sp>
          </p:grpSp>
          <p:grpSp>
            <p:nvGrpSpPr>
              <p:cNvPr id="395" name="Grafický objekt 194">
                <a:extLst>
                  <a:ext uri="{FF2B5EF4-FFF2-40B4-BE49-F238E27FC236}">
                    <a16:creationId xmlns:a16="http://schemas.microsoft.com/office/drawing/2014/main" id="{7BDA6827-8E10-444A-903E-AF11F80E6E83}"/>
                  </a:ext>
                </a:extLst>
              </p:cNvPr>
              <p:cNvGrpSpPr/>
              <p:nvPr/>
            </p:nvGrpSpPr>
            <p:grpSpPr>
              <a:xfrm>
                <a:off x="4037246" y="5355587"/>
                <a:ext cx="2970685" cy="1223404"/>
                <a:chOff x="4037246" y="5355587"/>
                <a:chExt cx="2970685" cy="1223404"/>
              </a:xfrm>
            </p:grpSpPr>
            <p:sp>
              <p:nvSpPr>
                <p:cNvPr id="396" name="TextovéPole 395">
                  <a:extLst>
                    <a:ext uri="{FF2B5EF4-FFF2-40B4-BE49-F238E27FC236}">
                      <a16:creationId xmlns:a16="http://schemas.microsoft.com/office/drawing/2014/main" id="{11F6BE12-75F5-4D61-BD6A-D48ABC684F2B}"/>
                    </a:ext>
                  </a:extLst>
                </p:cNvPr>
                <p:cNvSpPr txBox="1"/>
                <p:nvPr/>
              </p:nvSpPr>
              <p:spPr>
                <a:xfrm>
                  <a:off x="4037246" y="6177791"/>
                  <a:ext cx="2970685" cy="40120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cs-CZ" sz="2007" b="1" spc="0" baseline="0" dirty="0">
                      <a:solidFill>
                        <a:srgbClr val="FFFFFF"/>
                      </a:solidFill>
                      <a:latin typeface="Arial"/>
                      <a:cs typeface="Arial"/>
                      <a:sym typeface="Arial"/>
                      <a:rtl val="0"/>
                    </a:rPr>
                    <a:t>Geografický PŘEHLED</a:t>
                  </a:r>
                </a:p>
              </p:txBody>
            </p:sp>
            <p:grpSp>
              <p:nvGrpSpPr>
                <p:cNvPr id="397" name="Grafický objekt 194">
                  <a:extLst>
                    <a:ext uri="{FF2B5EF4-FFF2-40B4-BE49-F238E27FC236}">
                      <a16:creationId xmlns:a16="http://schemas.microsoft.com/office/drawing/2014/main" id="{5BACC2C4-84D5-4511-BF31-8C80A252F4CE}"/>
                    </a:ext>
                  </a:extLst>
                </p:cNvPr>
                <p:cNvGrpSpPr/>
                <p:nvPr/>
              </p:nvGrpSpPr>
              <p:grpSpPr>
                <a:xfrm>
                  <a:off x="5228465" y="5355587"/>
                  <a:ext cx="597443" cy="597443"/>
                  <a:chOff x="5228465" y="5355587"/>
                  <a:chExt cx="597443" cy="597443"/>
                </a:xfrm>
              </p:grpSpPr>
              <p:sp>
                <p:nvSpPr>
                  <p:cNvPr id="398" name="Volný tvar: obrazec 397">
                    <a:extLst>
                      <a:ext uri="{FF2B5EF4-FFF2-40B4-BE49-F238E27FC236}">
                        <a16:creationId xmlns:a16="http://schemas.microsoft.com/office/drawing/2014/main" id="{66B952F6-9B12-4B47-B8B9-08A241F0EAF9}"/>
                      </a:ext>
                    </a:extLst>
                  </p:cNvPr>
                  <p:cNvSpPr/>
                  <p:nvPr/>
                </p:nvSpPr>
                <p:spPr>
                  <a:xfrm>
                    <a:off x="5228465" y="5355587"/>
                    <a:ext cx="597443" cy="597443"/>
                  </a:xfrm>
                  <a:custGeom>
                    <a:avLst/>
                    <a:gdLst>
                      <a:gd name="connsiteX0" fmla="*/ 597443 w 597443"/>
                      <a:gd name="connsiteY0" fmla="*/ 298722 h 597443"/>
                      <a:gd name="connsiteX1" fmla="*/ 298722 w 597443"/>
                      <a:gd name="connsiteY1" fmla="*/ 597443 h 597443"/>
                      <a:gd name="connsiteX2" fmla="*/ 0 w 597443"/>
                      <a:gd name="connsiteY2" fmla="*/ 298722 h 597443"/>
                      <a:gd name="connsiteX3" fmla="*/ 298722 w 597443"/>
                      <a:gd name="connsiteY3" fmla="*/ 0 h 597443"/>
                      <a:gd name="connsiteX4" fmla="*/ 597443 w 597443"/>
                      <a:gd name="connsiteY4" fmla="*/ 298722 h 597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443" h="597443">
                        <a:moveTo>
                          <a:pt x="597443" y="298722"/>
                        </a:moveTo>
                        <a:cubicBezTo>
                          <a:pt x="597443" y="463701"/>
                          <a:pt x="463701" y="597443"/>
                          <a:pt x="298722" y="597443"/>
                        </a:cubicBezTo>
                        <a:cubicBezTo>
                          <a:pt x="133742" y="597443"/>
                          <a:pt x="0" y="463701"/>
                          <a:pt x="0" y="298722"/>
                        </a:cubicBezTo>
                        <a:cubicBezTo>
                          <a:pt x="0" y="133742"/>
                          <a:pt x="133742" y="0"/>
                          <a:pt x="298722" y="0"/>
                        </a:cubicBezTo>
                        <a:cubicBezTo>
                          <a:pt x="463701" y="0"/>
                          <a:pt x="597443" y="133742"/>
                          <a:pt x="597443" y="29872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36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cs-CZ"/>
                  </a:p>
                </p:txBody>
              </p:sp>
              <p:grpSp>
                <p:nvGrpSpPr>
                  <p:cNvPr id="399" name="Grafický objekt 194">
                    <a:extLst>
                      <a:ext uri="{FF2B5EF4-FFF2-40B4-BE49-F238E27FC236}">
                        <a16:creationId xmlns:a16="http://schemas.microsoft.com/office/drawing/2014/main" id="{F0782C41-F356-4363-AC67-F5537124F5BE}"/>
                      </a:ext>
                    </a:extLst>
                  </p:cNvPr>
                  <p:cNvGrpSpPr/>
                  <p:nvPr/>
                </p:nvGrpSpPr>
                <p:grpSpPr>
                  <a:xfrm>
                    <a:off x="5363672" y="5462949"/>
                    <a:ext cx="326875" cy="382903"/>
                    <a:chOff x="5363672" y="5462949"/>
                    <a:chExt cx="326875" cy="382903"/>
                  </a:xfrm>
                  <a:solidFill>
                    <a:srgbClr val="23325B"/>
                  </a:solidFill>
                </p:grpSpPr>
                <p:sp>
                  <p:nvSpPr>
                    <p:cNvPr id="400" name="Volný tvar: obrazec 399">
                      <a:extLst>
                        <a:ext uri="{FF2B5EF4-FFF2-40B4-BE49-F238E27FC236}">
                          <a16:creationId xmlns:a16="http://schemas.microsoft.com/office/drawing/2014/main" id="{20FE0CAC-2CFD-47AF-B4DB-1D8D5E72BF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7555" y="5470207"/>
                      <a:ext cx="282992" cy="319571"/>
                    </a:xfrm>
                    <a:custGeom>
                      <a:avLst/>
                      <a:gdLst>
                        <a:gd name="connsiteX0" fmla="*/ 106633 w 282992"/>
                        <a:gd name="connsiteY0" fmla="*/ 319572 h 319571"/>
                        <a:gd name="connsiteX1" fmla="*/ 2386 w 282992"/>
                        <a:gd name="connsiteY1" fmla="*/ 285418 h 319571"/>
                        <a:gd name="connsiteX2" fmla="*/ 1112 w 282992"/>
                        <a:gd name="connsiteY2" fmla="*/ 277262 h 319571"/>
                        <a:gd name="connsiteX3" fmla="*/ 15767 w 282992"/>
                        <a:gd name="connsiteY3" fmla="*/ 257253 h 319571"/>
                        <a:gd name="connsiteX4" fmla="*/ 23923 w 282992"/>
                        <a:gd name="connsiteY4" fmla="*/ 255979 h 319571"/>
                        <a:gd name="connsiteX5" fmla="*/ 25198 w 282992"/>
                        <a:gd name="connsiteY5" fmla="*/ 264135 h 319571"/>
                        <a:gd name="connsiteX6" fmla="*/ 13983 w 282992"/>
                        <a:gd name="connsiteY6" fmla="*/ 279428 h 319571"/>
                        <a:gd name="connsiteX7" fmla="*/ 106633 w 282992"/>
                        <a:gd name="connsiteY7" fmla="*/ 308102 h 319571"/>
                        <a:gd name="connsiteX8" fmla="*/ 111730 w 282992"/>
                        <a:gd name="connsiteY8" fmla="*/ 307975 h 319571"/>
                        <a:gd name="connsiteX9" fmla="*/ 239554 w 282992"/>
                        <a:gd name="connsiteY9" fmla="*/ 240813 h 319571"/>
                        <a:gd name="connsiteX10" fmla="*/ 250386 w 282992"/>
                        <a:gd name="connsiteY10" fmla="*/ 223991 h 319571"/>
                        <a:gd name="connsiteX11" fmla="*/ 208840 w 282992"/>
                        <a:gd name="connsiteY11" fmla="*/ 13969 h 319571"/>
                        <a:gd name="connsiteX12" fmla="*/ 197625 w 282992"/>
                        <a:gd name="connsiteY12" fmla="*/ 29261 h 319571"/>
                        <a:gd name="connsiteX13" fmla="*/ 189469 w 282992"/>
                        <a:gd name="connsiteY13" fmla="*/ 30536 h 319571"/>
                        <a:gd name="connsiteX14" fmla="*/ 188195 w 282992"/>
                        <a:gd name="connsiteY14" fmla="*/ 22380 h 319571"/>
                        <a:gd name="connsiteX15" fmla="*/ 202851 w 282992"/>
                        <a:gd name="connsiteY15" fmla="*/ 2371 h 319571"/>
                        <a:gd name="connsiteX16" fmla="*/ 206674 w 282992"/>
                        <a:gd name="connsiteY16" fmla="*/ 78 h 319571"/>
                        <a:gd name="connsiteX17" fmla="*/ 211007 w 282992"/>
                        <a:gd name="connsiteY17" fmla="*/ 1097 h 319571"/>
                        <a:gd name="connsiteX18" fmla="*/ 260326 w 282992"/>
                        <a:gd name="connsiteY18" fmla="*/ 229599 h 319571"/>
                        <a:gd name="connsiteX19" fmla="*/ 248729 w 282992"/>
                        <a:gd name="connsiteY19" fmla="*/ 247568 h 319571"/>
                        <a:gd name="connsiteX20" fmla="*/ 111858 w 282992"/>
                        <a:gd name="connsiteY20" fmla="*/ 319445 h 319571"/>
                        <a:gd name="connsiteX21" fmla="*/ 106633 w 282992"/>
                        <a:gd name="connsiteY21" fmla="*/ 319572 h 3195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282992" h="319571">
                          <a:moveTo>
                            <a:pt x="106633" y="319572"/>
                          </a:moveTo>
                          <a:cubicBezTo>
                            <a:pt x="68910" y="319572"/>
                            <a:pt x="32844" y="307720"/>
                            <a:pt x="2386" y="285418"/>
                          </a:cubicBezTo>
                          <a:cubicBezTo>
                            <a:pt x="-163" y="283506"/>
                            <a:pt x="-800" y="279938"/>
                            <a:pt x="1112" y="277262"/>
                          </a:cubicBezTo>
                          <a:lnTo>
                            <a:pt x="15767" y="257253"/>
                          </a:lnTo>
                          <a:cubicBezTo>
                            <a:pt x="17679" y="254705"/>
                            <a:pt x="21247" y="254067"/>
                            <a:pt x="23923" y="255979"/>
                          </a:cubicBezTo>
                          <a:cubicBezTo>
                            <a:pt x="26472" y="257891"/>
                            <a:pt x="27109" y="261459"/>
                            <a:pt x="25198" y="264135"/>
                          </a:cubicBezTo>
                          <a:lnTo>
                            <a:pt x="13983" y="279428"/>
                          </a:lnTo>
                          <a:cubicBezTo>
                            <a:pt x="41383" y="298162"/>
                            <a:pt x="73370" y="308102"/>
                            <a:pt x="106633" y="308102"/>
                          </a:cubicBezTo>
                          <a:cubicBezTo>
                            <a:pt x="108290" y="308102"/>
                            <a:pt x="110074" y="308102"/>
                            <a:pt x="111730" y="307975"/>
                          </a:cubicBezTo>
                          <a:cubicBezTo>
                            <a:pt x="162707" y="306446"/>
                            <a:pt x="209350" y="281977"/>
                            <a:pt x="239554" y="240813"/>
                          </a:cubicBezTo>
                          <a:cubicBezTo>
                            <a:pt x="243504" y="235461"/>
                            <a:pt x="247200" y="229854"/>
                            <a:pt x="250386" y="223991"/>
                          </a:cubicBezTo>
                          <a:cubicBezTo>
                            <a:pt x="290275" y="153262"/>
                            <a:pt x="272306" y="64053"/>
                            <a:pt x="208840" y="13969"/>
                          </a:cubicBezTo>
                          <a:lnTo>
                            <a:pt x="197625" y="29261"/>
                          </a:lnTo>
                          <a:cubicBezTo>
                            <a:pt x="195714" y="31810"/>
                            <a:pt x="192146" y="32448"/>
                            <a:pt x="189469" y="30536"/>
                          </a:cubicBezTo>
                          <a:cubicBezTo>
                            <a:pt x="186920" y="28624"/>
                            <a:pt x="186283" y="25056"/>
                            <a:pt x="188195" y="22380"/>
                          </a:cubicBezTo>
                          <a:lnTo>
                            <a:pt x="202851" y="2371"/>
                          </a:lnTo>
                          <a:cubicBezTo>
                            <a:pt x="203743" y="1097"/>
                            <a:pt x="205144" y="332"/>
                            <a:pt x="206674" y="78"/>
                          </a:cubicBezTo>
                          <a:cubicBezTo>
                            <a:pt x="208203" y="-177"/>
                            <a:pt x="209732" y="205"/>
                            <a:pt x="211007" y="1097"/>
                          </a:cubicBezTo>
                          <a:cubicBezTo>
                            <a:pt x="282883" y="53858"/>
                            <a:pt x="304039" y="152115"/>
                            <a:pt x="260326" y="229599"/>
                          </a:cubicBezTo>
                          <a:cubicBezTo>
                            <a:pt x="256885" y="235716"/>
                            <a:pt x="252935" y="241833"/>
                            <a:pt x="248729" y="247568"/>
                          </a:cubicBezTo>
                          <a:cubicBezTo>
                            <a:pt x="216359" y="291535"/>
                            <a:pt x="166530" y="317788"/>
                            <a:pt x="111858" y="319445"/>
                          </a:cubicBezTo>
                          <a:cubicBezTo>
                            <a:pt x="110201" y="319572"/>
                            <a:pt x="108417" y="319572"/>
                            <a:pt x="106633" y="319572"/>
                          </a:cubicBezTo>
                          <a:close/>
                        </a:path>
                      </a:pathLst>
                    </a:custGeom>
                    <a:solidFill>
                      <a:srgbClr val="23325B"/>
                    </a:solidFill>
                    <a:ln w="6368" cap="flat">
                      <a:solidFill>
                        <a:srgbClr val="23325B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401" name="Volný tvar: obrazec 400">
                      <a:extLst>
                        <a:ext uri="{FF2B5EF4-FFF2-40B4-BE49-F238E27FC236}">
                          <a16:creationId xmlns:a16="http://schemas.microsoft.com/office/drawing/2014/main" id="{717E1668-61D6-474B-A1A5-401056C701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08325" y="5778181"/>
                      <a:ext cx="11469" cy="37212"/>
                    </a:xfrm>
                    <a:custGeom>
                      <a:avLst/>
                      <a:gdLst>
                        <a:gd name="connsiteX0" fmla="*/ 0 w 11469"/>
                        <a:gd name="connsiteY0" fmla="*/ 37213 h 37212"/>
                        <a:gd name="connsiteX1" fmla="*/ 0 w 11469"/>
                        <a:gd name="connsiteY1" fmla="*/ 5735 h 37212"/>
                        <a:gd name="connsiteX2" fmla="*/ 5735 w 11469"/>
                        <a:gd name="connsiteY2" fmla="*/ 0 h 37212"/>
                        <a:gd name="connsiteX3" fmla="*/ 11470 w 11469"/>
                        <a:gd name="connsiteY3" fmla="*/ 5735 h 37212"/>
                        <a:gd name="connsiteX4" fmla="*/ 11470 w 11469"/>
                        <a:gd name="connsiteY4" fmla="*/ 37213 h 372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469" h="37212">
                          <a:moveTo>
                            <a:pt x="0" y="37213"/>
                          </a:moveTo>
                          <a:lnTo>
                            <a:pt x="0" y="5735"/>
                          </a:lnTo>
                          <a:cubicBezTo>
                            <a:pt x="0" y="2549"/>
                            <a:pt x="2549" y="0"/>
                            <a:pt x="5735" y="0"/>
                          </a:cubicBezTo>
                          <a:cubicBezTo>
                            <a:pt x="8921" y="0"/>
                            <a:pt x="11470" y="2549"/>
                            <a:pt x="11470" y="5735"/>
                          </a:cubicBezTo>
                          <a:lnTo>
                            <a:pt x="11470" y="37213"/>
                          </a:lnTo>
                        </a:path>
                      </a:pathLst>
                    </a:custGeom>
                    <a:solidFill>
                      <a:srgbClr val="23325B"/>
                    </a:solidFill>
                    <a:ln w="6368" cap="flat">
                      <a:solidFill>
                        <a:srgbClr val="23325B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402" name="Volný tvar: obrazec 401">
                      <a:extLst>
                        <a:ext uri="{FF2B5EF4-FFF2-40B4-BE49-F238E27FC236}">
                          <a16:creationId xmlns:a16="http://schemas.microsoft.com/office/drawing/2014/main" id="{223EF4C6-83AE-4D6B-B844-0440FD854B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85218" y="5468755"/>
                      <a:ext cx="180961" cy="132156"/>
                    </a:xfrm>
                    <a:custGeom>
                      <a:avLst/>
                      <a:gdLst>
                        <a:gd name="connsiteX0" fmla="*/ 84748 w 180961"/>
                        <a:gd name="connsiteY0" fmla="*/ 132156 h 132156"/>
                        <a:gd name="connsiteX1" fmla="*/ 72131 w 180961"/>
                        <a:gd name="connsiteY1" fmla="*/ 128078 h 132156"/>
                        <a:gd name="connsiteX2" fmla="*/ 0 w 180961"/>
                        <a:gd name="connsiteY2" fmla="*/ 75190 h 132156"/>
                        <a:gd name="connsiteX3" fmla="*/ 382 w 180961"/>
                        <a:gd name="connsiteY3" fmla="*/ 74553 h 132156"/>
                        <a:gd name="connsiteX4" fmla="*/ 10832 w 180961"/>
                        <a:gd name="connsiteY4" fmla="*/ 58113 h 132156"/>
                        <a:gd name="connsiteX5" fmla="*/ 107050 w 180961"/>
                        <a:gd name="connsiteY5" fmla="*/ 0 h 132156"/>
                        <a:gd name="connsiteX6" fmla="*/ 107433 w 180961"/>
                        <a:gd name="connsiteY6" fmla="*/ 0 h 132156"/>
                        <a:gd name="connsiteX7" fmla="*/ 172300 w 180961"/>
                        <a:gd name="connsiteY7" fmla="*/ 47663 h 132156"/>
                        <a:gd name="connsiteX8" fmla="*/ 176888 w 180961"/>
                        <a:gd name="connsiteY8" fmla="*/ 77484 h 132156"/>
                        <a:gd name="connsiteX9" fmla="*/ 176888 w 180961"/>
                        <a:gd name="connsiteY9" fmla="*/ 77484 h 132156"/>
                        <a:gd name="connsiteX10" fmla="*/ 162870 w 180961"/>
                        <a:gd name="connsiteY10" fmla="*/ 85895 h 132156"/>
                        <a:gd name="connsiteX11" fmla="*/ 147067 w 180961"/>
                        <a:gd name="connsiteY11" fmla="*/ 81945 h 132156"/>
                        <a:gd name="connsiteX12" fmla="*/ 116863 w 180961"/>
                        <a:gd name="connsiteY12" fmla="*/ 59770 h 132156"/>
                        <a:gd name="connsiteX13" fmla="*/ 89591 w 180961"/>
                        <a:gd name="connsiteY13" fmla="*/ 63975 h 132156"/>
                        <a:gd name="connsiteX14" fmla="*/ 93796 w 180961"/>
                        <a:gd name="connsiteY14" fmla="*/ 91248 h 132156"/>
                        <a:gd name="connsiteX15" fmla="*/ 97365 w 180961"/>
                        <a:gd name="connsiteY15" fmla="*/ 93924 h 132156"/>
                        <a:gd name="connsiteX16" fmla="*/ 105776 w 180961"/>
                        <a:gd name="connsiteY16" fmla="*/ 107815 h 132156"/>
                        <a:gd name="connsiteX17" fmla="*/ 101953 w 180961"/>
                        <a:gd name="connsiteY17" fmla="*/ 123618 h 132156"/>
                        <a:gd name="connsiteX18" fmla="*/ 87934 w 180961"/>
                        <a:gd name="connsiteY18" fmla="*/ 132029 h 132156"/>
                        <a:gd name="connsiteX19" fmla="*/ 84748 w 180961"/>
                        <a:gd name="connsiteY19" fmla="*/ 132156 h 132156"/>
                        <a:gd name="connsiteX20" fmla="*/ 2421 w 180961"/>
                        <a:gd name="connsiteY20" fmla="*/ 74553 h 132156"/>
                        <a:gd name="connsiteX21" fmla="*/ 73279 w 180961"/>
                        <a:gd name="connsiteY21" fmla="*/ 126549 h 132156"/>
                        <a:gd name="connsiteX22" fmla="*/ 87807 w 180961"/>
                        <a:gd name="connsiteY22" fmla="*/ 130117 h 132156"/>
                        <a:gd name="connsiteX23" fmla="*/ 100551 w 180961"/>
                        <a:gd name="connsiteY23" fmla="*/ 122343 h 132156"/>
                        <a:gd name="connsiteX24" fmla="*/ 96345 w 180961"/>
                        <a:gd name="connsiteY24" fmla="*/ 95071 h 132156"/>
                        <a:gd name="connsiteX25" fmla="*/ 92777 w 180961"/>
                        <a:gd name="connsiteY25" fmla="*/ 92395 h 132156"/>
                        <a:gd name="connsiteX26" fmla="*/ 88189 w 180961"/>
                        <a:gd name="connsiteY26" fmla="*/ 62574 h 132156"/>
                        <a:gd name="connsiteX27" fmla="*/ 118010 w 180961"/>
                        <a:gd name="connsiteY27" fmla="*/ 57986 h 132156"/>
                        <a:gd name="connsiteX28" fmla="*/ 148213 w 180961"/>
                        <a:gd name="connsiteY28" fmla="*/ 80160 h 132156"/>
                        <a:gd name="connsiteX29" fmla="*/ 162742 w 180961"/>
                        <a:gd name="connsiteY29" fmla="*/ 83729 h 132156"/>
                        <a:gd name="connsiteX30" fmla="*/ 175486 w 180961"/>
                        <a:gd name="connsiteY30" fmla="*/ 75955 h 132156"/>
                        <a:gd name="connsiteX31" fmla="*/ 176251 w 180961"/>
                        <a:gd name="connsiteY31" fmla="*/ 76465 h 132156"/>
                        <a:gd name="connsiteX32" fmla="*/ 175486 w 180961"/>
                        <a:gd name="connsiteY32" fmla="*/ 75955 h 132156"/>
                        <a:gd name="connsiteX33" fmla="*/ 171280 w 180961"/>
                        <a:gd name="connsiteY33" fmla="*/ 48682 h 132156"/>
                        <a:gd name="connsiteX34" fmla="*/ 106923 w 180961"/>
                        <a:gd name="connsiteY34" fmla="*/ 1402 h 132156"/>
                        <a:gd name="connsiteX35" fmla="*/ 12234 w 180961"/>
                        <a:gd name="connsiteY35" fmla="*/ 58750 h 132156"/>
                        <a:gd name="connsiteX36" fmla="*/ 2421 w 180961"/>
                        <a:gd name="connsiteY36" fmla="*/ 74553 h 1321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</a:cxnLst>
                      <a:rect l="l" t="t" r="r" b="b"/>
                      <a:pathLst>
                        <a:path w="180961" h="132156">
                          <a:moveTo>
                            <a:pt x="84748" y="132156"/>
                          </a:moveTo>
                          <a:cubicBezTo>
                            <a:pt x="80288" y="132156"/>
                            <a:pt x="75827" y="130754"/>
                            <a:pt x="72131" y="128078"/>
                          </a:cubicBezTo>
                          <a:lnTo>
                            <a:pt x="0" y="75190"/>
                          </a:lnTo>
                          <a:lnTo>
                            <a:pt x="382" y="74553"/>
                          </a:lnTo>
                          <a:cubicBezTo>
                            <a:pt x="3441" y="68946"/>
                            <a:pt x="7009" y="63338"/>
                            <a:pt x="10832" y="58113"/>
                          </a:cubicBezTo>
                          <a:cubicBezTo>
                            <a:pt x="34027" y="26508"/>
                            <a:pt x="68308" y="5862"/>
                            <a:pt x="107050" y="0"/>
                          </a:cubicBezTo>
                          <a:lnTo>
                            <a:pt x="107433" y="0"/>
                          </a:lnTo>
                          <a:lnTo>
                            <a:pt x="172300" y="47663"/>
                          </a:lnTo>
                          <a:cubicBezTo>
                            <a:pt x="181731" y="54672"/>
                            <a:pt x="183770" y="67926"/>
                            <a:pt x="176888" y="77484"/>
                          </a:cubicBezTo>
                          <a:lnTo>
                            <a:pt x="176888" y="77484"/>
                          </a:lnTo>
                          <a:cubicBezTo>
                            <a:pt x="173447" y="82072"/>
                            <a:pt x="168604" y="85131"/>
                            <a:pt x="162870" y="85895"/>
                          </a:cubicBezTo>
                          <a:cubicBezTo>
                            <a:pt x="157262" y="86787"/>
                            <a:pt x="151655" y="85385"/>
                            <a:pt x="147067" y="81945"/>
                          </a:cubicBezTo>
                          <a:lnTo>
                            <a:pt x="116863" y="59770"/>
                          </a:lnTo>
                          <a:cubicBezTo>
                            <a:pt x="108197" y="53398"/>
                            <a:pt x="95963" y="55309"/>
                            <a:pt x="89591" y="63975"/>
                          </a:cubicBezTo>
                          <a:cubicBezTo>
                            <a:pt x="83219" y="72641"/>
                            <a:pt x="85130" y="84876"/>
                            <a:pt x="93796" y="91248"/>
                          </a:cubicBezTo>
                          <a:lnTo>
                            <a:pt x="97365" y="93924"/>
                          </a:lnTo>
                          <a:cubicBezTo>
                            <a:pt x="101953" y="97237"/>
                            <a:pt x="105011" y="102208"/>
                            <a:pt x="105776" y="107815"/>
                          </a:cubicBezTo>
                          <a:cubicBezTo>
                            <a:pt x="106668" y="113422"/>
                            <a:pt x="105266" y="119030"/>
                            <a:pt x="101953" y="123618"/>
                          </a:cubicBezTo>
                          <a:cubicBezTo>
                            <a:pt x="98639" y="128206"/>
                            <a:pt x="93669" y="131264"/>
                            <a:pt x="87934" y="132029"/>
                          </a:cubicBezTo>
                          <a:cubicBezTo>
                            <a:pt x="86914" y="132029"/>
                            <a:pt x="85768" y="132156"/>
                            <a:pt x="84748" y="132156"/>
                          </a:cubicBezTo>
                          <a:close/>
                          <a:moveTo>
                            <a:pt x="2421" y="74553"/>
                          </a:moveTo>
                          <a:lnTo>
                            <a:pt x="73279" y="126549"/>
                          </a:lnTo>
                          <a:cubicBezTo>
                            <a:pt x="77484" y="129607"/>
                            <a:pt x="82581" y="130882"/>
                            <a:pt x="87807" y="130117"/>
                          </a:cubicBezTo>
                          <a:cubicBezTo>
                            <a:pt x="93032" y="129353"/>
                            <a:pt x="97492" y="126549"/>
                            <a:pt x="100551" y="122343"/>
                          </a:cubicBezTo>
                          <a:cubicBezTo>
                            <a:pt x="106923" y="113677"/>
                            <a:pt x="105011" y="101443"/>
                            <a:pt x="96345" y="95071"/>
                          </a:cubicBezTo>
                          <a:lnTo>
                            <a:pt x="92777" y="92395"/>
                          </a:lnTo>
                          <a:cubicBezTo>
                            <a:pt x="83346" y="85385"/>
                            <a:pt x="81307" y="72132"/>
                            <a:pt x="88189" y="62574"/>
                          </a:cubicBezTo>
                          <a:cubicBezTo>
                            <a:pt x="95198" y="53143"/>
                            <a:pt x="108452" y="51104"/>
                            <a:pt x="118010" y="57986"/>
                          </a:cubicBezTo>
                          <a:lnTo>
                            <a:pt x="148213" y="80160"/>
                          </a:lnTo>
                          <a:cubicBezTo>
                            <a:pt x="152419" y="83219"/>
                            <a:pt x="157644" y="84493"/>
                            <a:pt x="162742" y="83729"/>
                          </a:cubicBezTo>
                          <a:cubicBezTo>
                            <a:pt x="167840" y="82964"/>
                            <a:pt x="172428" y="80160"/>
                            <a:pt x="175486" y="75955"/>
                          </a:cubicBezTo>
                          <a:lnTo>
                            <a:pt x="176251" y="76465"/>
                          </a:lnTo>
                          <a:lnTo>
                            <a:pt x="175486" y="75955"/>
                          </a:lnTo>
                          <a:cubicBezTo>
                            <a:pt x="181858" y="67289"/>
                            <a:pt x="179947" y="55054"/>
                            <a:pt x="171280" y="48682"/>
                          </a:cubicBezTo>
                          <a:lnTo>
                            <a:pt x="106923" y="1402"/>
                          </a:lnTo>
                          <a:cubicBezTo>
                            <a:pt x="68690" y="7264"/>
                            <a:pt x="35173" y="27655"/>
                            <a:pt x="12234" y="58750"/>
                          </a:cubicBezTo>
                          <a:cubicBezTo>
                            <a:pt x="8666" y="63975"/>
                            <a:pt x="5352" y="69200"/>
                            <a:pt x="2421" y="74553"/>
                          </a:cubicBezTo>
                          <a:close/>
                        </a:path>
                      </a:pathLst>
                    </a:custGeom>
                    <a:solidFill>
                      <a:srgbClr val="23325B"/>
                    </a:solidFill>
                    <a:ln w="6368" cap="flat">
                      <a:solidFill>
                        <a:srgbClr val="23325B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403" name="Volný tvar: obrazec 402">
                      <a:extLst>
                        <a:ext uri="{FF2B5EF4-FFF2-40B4-BE49-F238E27FC236}">
                          <a16:creationId xmlns:a16="http://schemas.microsoft.com/office/drawing/2014/main" id="{6517A6D6-A540-4435-A889-6547295282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79993" y="5464294"/>
                      <a:ext cx="190308" cy="140694"/>
                    </a:xfrm>
                    <a:custGeom>
                      <a:avLst/>
                      <a:gdLst>
                        <a:gd name="connsiteX0" fmla="*/ 89973 w 190308"/>
                        <a:gd name="connsiteY0" fmla="*/ 140695 h 140694"/>
                        <a:gd name="connsiteX1" fmla="*/ 74935 w 190308"/>
                        <a:gd name="connsiteY1" fmla="*/ 135725 h 140694"/>
                        <a:gd name="connsiteX2" fmla="*/ 0 w 190308"/>
                        <a:gd name="connsiteY2" fmla="*/ 80670 h 140694"/>
                        <a:gd name="connsiteX3" fmla="*/ 2039 w 190308"/>
                        <a:gd name="connsiteY3" fmla="*/ 76847 h 140694"/>
                        <a:gd name="connsiteX4" fmla="*/ 12744 w 190308"/>
                        <a:gd name="connsiteY4" fmla="*/ 60025 h 140694"/>
                        <a:gd name="connsiteX5" fmla="*/ 111638 w 190308"/>
                        <a:gd name="connsiteY5" fmla="*/ 255 h 140694"/>
                        <a:gd name="connsiteX6" fmla="*/ 113677 w 190308"/>
                        <a:gd name="connsiteY6" fmla="*/ 0 h 140694"/>
                        <a:gd name="connsiteX7" fmla="*/ 179947 w 190308"/>
                        <a:gd name="connsiteY7" fmla="*/ 48682 h 140694"/>
                        <a:gd name="connsiteX8" fmla="*/ 190014 w 190308"/>
                        <a:gd name="connsiteY8" fmla="*/ 65250 h 140694"/>
                        <a:gd name="connsiteX9" fmla="*/ 185426 w 190308"/>
                        <a:gd name="connsiteY9" fmla="*/ 84111 h 140694"/>
                        <a:gd name="connsiteX10" fmla="*/ 185426 w 190308"/>
                        <a:gd name="connsiteY10" fmla="*/ 84111 h 140694"/>
                        <a:gd name="connsiteX11" fmla="*/ 168732 w 190308"/>
                        <a:gd name="connsiteY11" fmla="*/ 94179 h 140694"/>
                        <a:gd name="connsiteX12" fmla="*/ 149870 w 190308"/>
                        <a:gd name="connsiteY12" fmla="*/ 89591 h 140694"/>
                        <a:gd name="connsiteX13" fmla="*/ 119667 w 190308"/>
                        <a:gd name="connsiteY13" fmla="*/ 67416 h 140694"/>
                        <a:gd name="connsiteX14" fmla="*/ 98129 w 190308"/>
                        <a:gd name="connsiteY14" fmla="*/ 70730 h 140694"/>
                        <a:gd name="connsiteX15" fmla="*/ 95326 w 190308"/>
                        <a:gd name="connsiteY15" fmla="*/ 82199 h 140694"/>
                        <a:gd name="connsiteX16" fmla="*/ 101443 w 190308"/>
                        <a:gd name="connsiteY16" fmla="*/ 92267 h 140694"/>
                        <a:gd name="connsiteX17" fmla="*/ 105011 w 190308"/>
                        <a:gd name="connsiteY17" fmla="*/ 94944 h 140694"/>
                        <a:gd name="connsiteX18" fmla="*/ 115079 w 190308"/>
                        <a:gd name="connsiteY18" fmla="*/ 111511 h 140694"/>
                        <a:gd name="connsiteX19" fmla="*/ 110491 w 190308"/>
                        <a:gd name="connsiteY19" fmla="*/ 130372 h 140694"/>
                        <a:gd name="connsiteX20" fmla="*/ 93796 w 190308"/>
                        <a:gd name="connsiteY20" fmla="*/ 140440 h 140694"/>
                        <a:gd name="connsiteX21" fmla="*/ 89973 w 190308"/>
                        <a:gd name="connsiteY21" fmla="*/ 140695 h 140694"/>
                        <a:gd name="connsiteX22" fmla="*/ 12999 w 190308"/>
                        <a:gd name="connsiteY22" fmla="*/ 77866 h 140694"/>
                        <a:gd name="connsiteX23" fmla="*/ 80925 w 190308"/>
                        <a:gd name="connsiteY23" fmla="*/ 127696 h 140694"/>
                        <a:gd name="connsiteX24" fmla="*/ 92395 w 190308"/>
                        <a:gd name="connsiteY24" fmla="*/ 130500 h 140694"/>
                        <a:gd name="connsiteX25" fmla="*/ 102590 w 190308"/>
                        <a:gd name="connsiteY25" fmla="*/ 124382 h 140694"/>
                        <a:gd name="connsiteX26" fmla="*/ 99276 w 190308"/>
                        <a:gd name="connsiteY26" fmla="*/ 102717 h 140694"/>
                        <a:gd name="connsiteX27" fmla="*/ 95708 w 190308"/>
                        <a:gd name="connsiteY27" fmla="*/ 100041 h 140694"/>
                        <a:gd name="connsiteX28" fmla="*/ 85640 w 190308"/>
                        <a:gd name="connsiteY28" fmla="*/ 83474 h 140694"/>
                        <a:gd name="connsiteX29" fmla="*/ 90228 w 190308"/>
                        <a:gd name="connsiteY29" fmla="*/ 64613 h 140694"/>
                        <a:gd name="connsiteX30" fmla="*/ 125657 w 190308"/>
                        <a:gd name="connsiteY30" fmla="*/ 59133 h 140694"/>
                        <a:gd name="connsiteX31" fmla="*/ 155860 w 190308"/>
                        <a:gd name="connsiteY31" fmla="*/ 81307 h 140694"/>
                        <a:gd name="connsiteX32" fmla="*/ 167330 w 190308"/>
                        <a:gd name="connsiteY32" fmla="*/ 84111 h 140694"/>
                        <a:gd name="connsiteX33" fmla="*/ 177525 w 190308"/>
                        <a:gd name="connsiteY33" fmla="*/ 77994 h 140694"/>
                        <a:gd name="connsiteX34" fmla="*/ 177525 w 190308"/>
                        <a:gd name="connsiteY34" fmla="*/ 77994 h 140694"/>
                        <a:gd name="connsiteX35" fmla="*/ 180329 w 190308"/>
                        <a:gd name="connsiteY35" fmla="*/ 66524 h 140694"/>
                        <a:gd name="connsiteX36" fmla="*/ 174212 w 190308"/>
                        <a:gd name="connsiteY36" fmla="*/ 56456 h 140694"/>
                        <a:gd name="connsiteX37" fmla="*/ 111256 w 190308"/>
                        <a:gd name="connsiteY37" fmla="*/ 10195 h 140694"/>
                        <a:gd name="connsiteX38" fmla="*/ 20900 w 190308"/>
                        <a:gd name="connsiteY38" fmla="*/ 65760 h 140694"/>
                        <a:gd name="connsiteX39" fmla="*/ 12999 w 190308"/>
                        <a:gd name="connsiteY39" fmla="*/ 77866 h 1406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190308" h="140694">
                          <a:moveTo>
                            <a:pt x="89973" y="140695"/>
                          </a:moveTo>
                          <a:cubicBezTo>
                            <a:pt x="84621" y="140695"/>
                            <a:pt x="79395" y="139038"/>
                            <a:pt x="74935" y="135725"/>
                          </a:cubicBezTo>
                          <a:lnTo>
                            <a:pt x="0" y="80670"/>
                          </a:lnTo>
                          <a:lnTo>
                            <a:pt x="2039" y="76847"/>
                          </a:lnTo>
                          <a:cubicBezTo>
                            <a:pt x="5225" y="71112"/>
                            <a:pt x="8793" y="65377"/>
                            <a:pt x="12744" y="60025"/>
                          </a:cubicBezTo>
                          <a:cubicBezTo>
                            <a:pt x="36575" y="27527"/>
                            <a:pt x="71749" y="6245"/>
                            <a:pt x="111638" y="255"/>
                          </a:cubicBezTo>
                          <a:lnTo>
                            <a:pt x="113677" y="0"/>
                          </a:lnTo>
                          <a:lnTo>
                            <a:pt x="179947" y="48682"/>
                          </a:lnTo>
                          <a:cubicBezTo>
                            <a:pt x="185426" y="52633"/>
                            <a:pt x="188995" y="58623"/>
                            <a:pt x="190014" y="65250"/>
                          </a:cubicBezTo>
                          <a:cubicBezTo>
                            <a:pt x="191034" y="72004"/>
                            <a:pt x="189377" y="78631"/>
                            <a:pt x="185426" y="84111"/>
                          </a:cubicBezTo>
                          <a:lnTo>
                            <a:pt x="185426" y="84111"/>
                          </a:lnTo>
                          <a:cubicBezTo>
                            <a:pt x="181348" y="89591"/>
                            <a:pt x="175486" y="93159"/>
                            <a:pt x="168732" y="94179"/>
                          </a:cubicBezTo>
                          <a:cubicBezTo>
                            <a:pt x="162105" y="95198"/>
                            <a:pt x="155351" y="93542"/>
                            <a:pt x="149870" y="89591"/>
                          </a:cubicBezTo>
                          <a:lnTo>
                            <a:pt x="119667" y="67416"/>
                          </a:lnTo>
                          <a:cubicBezTo>
                            <a:pt x="112785" y="62319"/>
                            <a:pt x="103100" y="63848"/>
                            <a:pt x="98129" y="70730"/>
                          </a:cubicBezTo>
                          <a:cubicBezTo>
                            <a:pt x="95708" y="74043"/>
                            <a:pt x="94689" y="78121"/>
                            <a:pt x="95326" y="82199"/>
                          </a:cubicBezTo>
                          <a:cubicBezTo>
                            <a:pt x="95963" y="86278"/>
                            <a:pt x="98129" y="89846"/>
                            <a:pt x="101443" y="92267"/>
                          </a:cubicBezTo>
                          <a:lnTo>
                            <a:pt x="105011" y="94944"/>
                          </a:lnTo>
                          <a:cubicBezTo>
                            <a:pt x="110491" y="98894"/>
                            <a:pt x="114059" y="104884"/>
                            <a:pt x="115079" y="111511"/>
                          </a:cubicBezTo>
                          <a:cubicBezTo>
                            <a:pt x="116099" y="118265"/>
                            <a:pt x="114442" y="124892"/>
                            <a:pt x="110491" y="130372"/>
                          </a:cubicBezTo>
                          <a:cubicBezTo>
                            <a:pt x="106540" y="135852"/>
                            <a:pt x="100551" y="139420"/>
                            <a:pt x="93796" y="140440"/>
                          </a:cubicBezTo>
                          <a:cubicBezTo>
                            <a:pt x="92522" y="140567"/>
                            <a:pt x="91248" y="140695"/>
                            <a:pt x="89973" y="140695"/>
                          </a:cubicBezTo>
                          <a:close/>
                          <a:moveTo>
                            <a:pt x="12999" y="77866"/>
                          </a:moveTo>
                          <a:lnTo>
                            <a:pt x="80925" y="127696"/>
                          </a:lnTo>
                          <a:cubicBezTo>
                            <a:pt x="84238" y="130117"/>
                            <a:pt x="88316" y="131137"/>
                            <a:pt x="92395" y="130500"/>
                          </a:cubicBezTo>
                          <a:cubicBezTo>
                            <a:pt x="96472" y="129862"/>
                            <a:pt x="100041" y="127696"/>
                            <a:pt x="102590" y="124382"/>
                          </a:cubicBezTo>
                          <a:cubicBezTo>
                            <a:pt x="107687" y="117501"/>
                            <a:pt x="106158" y="107815"/>
                            <a:pt x="99276" y="102717"/>
                          </a:cubicBezTo>
                          <a:lnTo>
                            <a:pt x="95708" y="100041"/>
                          </a:lnTo>
                          <a:cubicBezTo>
                            <a:pt x="90228" y="96090"/>
                            <a:pt x="86660" y="90101"/>
                            <a:pt x="85640" y="83474"/>
                          </a:cubicBezTo>
                          <a:cubicBezTo>
                            <a:pt x="84621" y="76719"/>
                            <a:pt x="86277" y="70093"/>
                            <a:pt x="90228" y="64613"/>
                          </a:cubicBezTo>
                          <a:cubicBezTo>
                            <a:pt x="98512" y="53270"/>
                            <a:pt x="114442" y="50849"/>
                            <a:pt x="125657" y="59133"/>
                          </a:cubicBezTo>
                          <a:lnTo>
                            <a:pt x="155860" y="81307"/>
                          </a:lnTo>
                          <a:cubicBezTo>
                            <a:pt x="159174" y="83729"/>
                            <a:pt x="163252" y="84748"/>
                            <a:pt x="167330" y="84111"/>
                          </a:cubicBezTo>
                          <a:cubicBezTo>
                            <a:pt x="171408" y="83474"/>
                            <a:pt x="174976" y="81307"/>
                            <a:pt x="177525" y="77994"/>
                          </a:cubicBezTo>
                          <a:lnTo>
                            <a:pt x="177525" y="77994"/>
                          </a:lnTo>
                          <a:cubicBezTo>
                            <a:pt x="179947" y="74680"/>
                            <a:pt x="180966" y="70602"/>
                            <a:pt x="180329" y="66524"/>
                          </a:cubicBezTo>
                          <a:cubicBezTo>
                            <a:pt x="179691" y="62446"/>
                            <a:pt x="177525" y="58878"/>
                            <a:pt x="174212" y="56456"/>
                          </a:cubicBezTo>
                          <a:lnTo>
                            <a:pt x="111256" y="10195"/>
                          </a:lnTo>
                          <a:cubicBezTo>
                            <a:pt x="74808" y="16185"/>
                            <a:pt x="42820" y="35938"/>
                            <a:pt x="20900" y="65760"/>
                          </a:cubicBezTo>
                          <a:cubicBezTo>
                            <a:pt x="17969" y="69710"/>
                            <a:pt x="15420" y="73788"/>
                            <a:pt x="12999" y="77866"/>
                          </a:cubicBezTo>
                          <a:close/>
                        </a:path>
                      </a:pathLst>
                    </a:custGeom>
                    <a:solidFill>
                      <a:srgbClr val="23325B"/>
                    </a:solidFill>
                    <a:ln w="6368" cap="flat">
                      <a:solidFill>
                        <a:srgbClr val="23325B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404" name="Volný tvar: obrazec 403">
                      <a:extLst>
                        <a:ext uri="{FF2B5EF4-FFF2-40B4-BE49-F238E27FC236}">
                          <a16:creationId xmlns:a16="http://schemas.microsoft.com/office/drawing/2014/main" id="{FE5C97A5-AC43-45D3-9176-5FB18472C4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54194" y="5622188"/>
                      <a:ext cx="188071" cy="137768"/>
                    </a:xfrm>
                    <a:custGeom>
                      <a:avLst/>
                      <a:gdLst>
                        <a:gd name="connsiteX0" fmla="*/ 64199 w 188071"/>
                        <a:gd name="connsiteY0" fmla="*/ 137769 h 137768"/>
                        <a:gd name="connsiteX1" fmla="*/ 9399 w 188071"/>
                        <a:gd name="connsiteY1" fmla="*/ 97498 h 137768"/>
                        <a:gd name="connsiteX2" fmla="*/ 96 w 188071"/>
                        <a:gd name="connsiteY2" fmla="*/ 81185 h 137768"/>
                        <a:gd name="connsiteX3" fmla="*/ 4429 w 188071"/>
                        <a:gd name="connsiteY3" fmla="*/ 65383 h 137768"/>
                        <a:gd name="connsiteX4" fmla="*/ 19467 w 188071"/>
                        <a:gd name="connsiteY4" fmla="*/ 56207 h 137768"/>
                        <a:gd name="connsiteX5" fmla="*/ 36544 w 188071"/>
                        <a:gd name="connsiteY5" fmla="*/ 60412 h 137768"/>
                        <a:gd name="connsiteX6" fmla="*/ 62797 w 188071"/>
                        <a:gd name="connsiteY6" fmla="*/ 79656 h 137768"/>
                        <a:gd name="connsiteX7" fmla="*/ 92363 w 188071"/>
                        <a:gd name="connsiteY7" fmla="*/ 75068 h 137768"/>
                        <a:gd name="connsiteX8" fmla="*/ 96187 w 188071"/>
                        <a:gd name="connsiteY8" fmla="*/ 59265 h 137768"/>
                        <a:gd name="connsiteX9" fmla="*/ 87776 w 188071"/>
                        <a:gd name="connsiteY9" fmla="*/ 45374 h 137768"/>
                        <a:gd name="connsiteX10" fmla="*/ 82423 w 188071"/>
                        <a:gd name="connsiteY10" fmla="*/ 41424 h 137768"/>
                        <a:gd name="connsiteX11" fmla="*/ 77453 w 188071"/>
                        <a:gd name="connsiteY11" fmla="*/ 9308 h 137768"/>
                        <a:gd name="connsiteX12" fmla="*/ 92491 w 188071"/>
                        <a:gd name="connsiteY12" fmla="*/ 260 h 137768"/>
                        <a:gd name="connsiteX13" fmla="*/ 109568 w 188071"/>
                        <a:gd name="connsiteY13" fmla="*/ 4466 h 137768"/>
                        <a:gd name="connsiteX14" fmla="*/ 188071 w 188071"/>
                        <a:gd name="connsiteY14" fmla="*/ 62197 h 137768"/>
                        <a:gd name="connsiteX15" fmla="*/ 187689 w 188071"/>
                        <a:gd name="connsiteY15" fmla="*/ 62834 h 137768"/>
                        <a:gd name="connsiteX16" fmla="*/ 178004 w 188071"/>
                        <a:gd name="connsiteY16" fmla="*/ 77872 h 137768"/>
                        <a:gd name="connsiteX17" fmla="*/ 170740 w 188071"/>
                        <a:gd name="connsiteY17" fmla="*/ 86920 h 137768"/>
                        <a:gd name="connsiteX18" fmla="*/ 64199 w 188071"/>
                        <a:gd name="connsiteY18" fmla="*/ 137642 h 137768"/>
                        <a:gd name="connsiteX19" fmla="*/ 64199 w 188071"/>
                        <a:gd name="connsiteY19" fmla="*/ 137769 h 137768"/>
                        <a:gd name="connsiteX20" fmla="*/ 23036 w 188071"/>
                        <a:gd name="connsiteY20" fmla="*/ 57864 h 137768"/>
                        <a:gd name="connsiteX21" fmla="*/ 19850 w 188071"/>
                        <a:gd name="connsiteY21" fmla="*/ 58118 h 137768"/>
                        <a:gd name="connsiteX22" fmla="*/ 5958 w 188071"/>
                        <a:gd name="connsiteY22" fmla="*/ 66529 h 137768"/>
                        <a:gd name="connsiteX23" fmla="*/ 2008 w 188071"/>
                        <a:gd name="connsiteY23" fmla="*/ 81058 h 137768"/>
                        <a:gd name="connsiteX24" fmla="*/ 10546 w 188071"/>
                        <a:gd name="connsiteY24" fmla="*/ 96096 h 137768"/>
                        <a:gd name="connsiteX25" fmla="*/ 64836 w 188071"/>
                        <a:gd name="connsiteY25" fmla="*/ 135985 h 137768"/>
                        <a:gd name="connsiteX26" fmla="*/ 169720 w 188071"/>
                        <a:gd name="connsiteY26" fmla="*/ 85901 h 137768"/>
                        <a:gd name="connsiteX27" fmla="*/ 176857 w 188071"/>
                        <a:gd name="connsiteY27" fmla="*/ 76852 h 137768"/>
                        <a:gd name="connsiteX28" fmla="*/ 186032 w 188071"/>
                        <a:gd name="connsiteY28" fmla="*/ 62706 h 137768"/>
                        <a:gd name="connsiteX29" fmla="*/ 108803 w 188071"/>
                        <a:gd name="connsiteY29" fmla="*/ 5995 h 137768"/>
                        <a:gd name="connsiteX30" fmla="*/ 93128 w 188071"/>
                        <a:gd name="connsiteY30" fmla="*/ 2172 h 137768"/>
                        <a:gd name="connsiteX31" fmla="*/ 79237 w 188071"/>
                        <a:gd name="connsiteY31" fmla="*/ 10583 h 137768"/>
                        <a:gd name="connsiteX32" fmla="*/ 83825 w 188071"/>
                        <a:gd name="connsiteY32" fmla="*/ 40149 h 137768"/>
                        <a:gd name="connsiteX33" fmla="*/ 89177 w 188071"/>
                        <a:gd name="connsiteY33" fmla="*/ 44100 h 137768"/>
                        <a:gd name="connsiteX34" fmla="*/ 98226 w 188071"/>
                        <a:gd name="connsiteY34" fmla="*/ 59138 h 137768"/>
                        <a:gd name="connsiteX35" fmla="*/ 94020 w 188071"/>
                        <a:gd name="connsiteY35" fmla="*/ 76215 h 137768"/>
                        <a:gd name="connsiteX36" fmla="*/ 61905 w 188071"/>
                        <a:gd name="connsiteY36" fmla="*/ 81185 h 137768"/>
                        <a:gd name="connsiteX37" fmla="*/ 35652 w 188071"/>
                        <a:gd name="connsiteY37" fmla="*/ 61942 h 137768"/>
                        <a:gd name="connsiteX38" fmla="*/ 23036 w 188071"/>
                        <a:gd name="connsiteY38" fmla="*/ 57864 h 137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188071" h="137768">
                          <a:moveTo>
                            <a:pt x="64199" y="137769"/>
                          </a:moveTo>
                          <a:lnTo>
                            <a:pt x="9399" y="97498"/>
                          </a:lnTo>
                          <a:cubicBezTo>
                            <a:pt x="4174" y="93674"/>
                            <a:pt x="734" y="87685"/>
                            <a:pt x="96" y="81185"/>
                          </a:cubicBezTo>
                          <a:cubicBezTo>
                            <a:pt x="-414" y="75578"/>
                            <a:pt x="1116" y="69970"/>
                            <a:pt x="4429" y="65383"/>
                          </a:cubicBezTo>
                          <a:cubicBezTo>
                            <a:pt x="8125" y="60412"/>
                            <a:pt x="13350" y="57226"/>
                            <a:pt x="19467" y="56207"/>
                          </a:cubicBezTo>
                          <a:cubicBezTo>
                            <a:pt x="25584" y="55315"/>
                            <a:pt x="31574" y="56717"/>
                            <a:pt x="36544" y="60412"/>
                          </a:cubicBezTo>
                          <a:lnTo>
                            <a:pt x="62797" y="79656"/>
                          </a:lnTo>
                          <a:cubicBezTo>
                            <a:pt x="72228" y="86538"/>
                            <a:pt x="85482" y="84499"/>
                            <a:pt x="92363" y="75068"/>
                          </a:cubicBezTo>
                          <a:cubicBezTo>
                            <a:pt x="95677" y="70480"/>
                            <a:pt x="97079" y="64873"/>
                            <a:pt x="96187" y="59265"/>
                          </a:cubicBezTo>
                          <a:cubicBezTo>
                            <a:pt x="95295" y="53658"/>
                            <a:pt x="92363" y="48815"/>
                            <a:pt x="87776" y="45374"/>
                          </a:cubicBezTo>
                          <a:lnTo>
                            <a:pt x="82423" y="41424"/>
                          </a:lnTo>
                          <a:cubicBezTo>
                            <a:pt x="72228" y="33905"/>
                            <a:pt x="70061" y="19504"/>
                            <a:pt x="77453" y="9308"/>
                          </a:cubicBezTo>
                          <a:cubicBezTo>
                            <a:pt x="81149" y="4338"/>
                            <a:pt x="86501" y="1152"/>
                            <a:pt x="92491" y="260"/>
                          </a:cubicBezTo>
                          <a:cubicBezTo>
                            <a:pt x="98481" y="-632"/>
                            <a:pt x="104598" y="770"/>
                            <a:pt x="109568" y="4466"/>
                          </a:cubicBezTo>
                          <a:lnTo>
                            <a:pt x="188071" y="62197"/>
                          </a:lnTo>
                          <a:lnTo>
                            <a:pt x="187689" y="62834"/>
                          </a:lnTo>
                          <a:cubicBezTo>
                            <a:pt x="184758" y="68059"/>
                            <a:pt x="181572" y="73156"/>
                            <a:pt x="178004" y="77872"/>
                          </a:cubicBezTo>
                          <a:cubicBezTo>
                            <a:pt x="175710" y="81058"/>
                            <a:pt x="173288" y="84116"/>
                            <a:pt x="170740" y="86920"/>
                          </a:cubicBezTo>
                          <a:cubicBezTo>
                            <a:pt x="144105" y="117888"/>
                            <a:pt x="105235" y="136367"/>
                            <a:pt x="64199" y="137642"/>
                          </a:cubicBezTo>
                          <a:lnTo>
                            <a:pt x="64199" y="137769"/>
                          </a:lnTo>
                          <a:close/>
                          <a:moveTo>
                            <a:pt x="23036" y="57864"/>
                          </a:moveTo>
                          <a:cubicBezTo>
                            <a:pt x="22016" y="57864"/>
                            <a:pt x="20869" y="57991"/>
                            <a:pt x="19850" y="58118"/>
                          </a:cubicBezTo>
                          <a:cubicBezTo>
                            <a:pt x="14242" y="59010"/>
                            <a:pt x="9272" y="61942"/>
                            <a:pt x="5958" y="66529"/>
                          </a:cubicBezTo>
                          <a:cubicBezTo>
                            <a:pt x="2900" y="70735"/>
                            <a:pt x="1498" y="75960"/>
                            <a:pt x="2008" y="81058"/>
                          </a:cubicBezTo>
                          <a:cubicBezTo>
                            <a:pt x="2518" y="87047"/>
                            <a:pt x="5704" y="92527"/>
                            <a:pt x="10546" y="96096"/>
                          </a:cubicBezTo>
                          <a:lnTo>
                            <a:pt x="64836" y="135985"/>
                          </a:lnTo>
                          <a:cubicBezTo>
                            <a:pt x="105235" y="134710"/>
                            <a:pt x="143467" y="116486"/>
                            <a:pt x="169720" y="85901"/>
                          </a:cubicBezTo>
                          <a:cubicBezTo>
                            <a:pt x="172141" y="82969"/>
                            <a:pt x="174563" y="80038"/>
                            <a:pt x="176857" y="76852"/>
                          </a:cubicBezTo>
                          <a:cubicBezTo>
                            <a:pt x="180170" y="72392"/>
                            <a:pt x="183229" y="67676"/>
                            <a:pt x="186032" y="62706"/>
                          </a:cubicBezTo>
                          <a:lnTo>
                            <a:pt x="108803" y="5995"/>
                          </a:lnTo>
                          <a:cubicBezTo>
                            <a:pt x="104216" y="2682"/>
                            <a:pt x="98608" y="1280"/>
                            <a:pt x="93128" y="2172"/>
                          </a:cubicBezTo>
                          <a:cubicBezTo>
                            <a:pt x="87521" y="3064"/>
                            <a:pt x="82550" y="5995"/>
                            <a:pt x="79237" y="10583"/>
                          </a:cubicBezTo>
                          <a:cubicBezTo>
                            <a:pt x="72355" y="20014"/>
                            <a:pt x="74394" y="33267"/>
                            <a:pt x="83825" y="40149"/>
                          </a:cubicBezTo>
                          <a:lnTo>
                            <a:pt x="89177" y="44100"/>
                          </a:lnTo>
                          <a:cubicBezTo>
                            <a:pt x="94148" y="47668"/>
                            <a:pt x="97334" y="53021"/>
                            <a:pt x="98226" y="59138"/>
                          </a:cubicBezTo>
                          <a:cubicBezTo>
                            <a:pt x="99118" y="65255"/>
                            <a:pt x="97716" y="71245"/>
                            <a:pt x="94020" y="76215"/>
                          </a:cubicBezTo>
                          <a:cubicBezTo>
                            <a:pt x="86501" y="86410"/>
                            <a:pt x="72100" y="88577"/>
                            <a:pt x="61905" y="81185"/>
                          </a:cubicBezTo>
                          <a:lnTo>
                            <a:pt x="35652" y="61942"/>
                          </a:lnTo>
                          <a:cubicBezTo>
                            <a:pt x="31829" y="59265"/>
                            <a:pt x="27496" y="57864"/>
                            <a:pt x="23036" y="57864"/>
                          </a:cubicBezTo>
                          <a:close/>
                        </a:path>
                      </a:pathLst>
                    </a:custGeom>
                    <a:solidFill>
                      <a:srgbClr val="23325B"/>
                    </a:solidFill>
                    <a:ln w="6368" cap="flat">
                      <a:solidFill>
                        <a:srgbClr val="23325B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405" name="Volný tvar: obrazec 404">
                      <a:extLst>
                        <a:ext uri="{FF2B5EF4-FFF2-40B4-BE49-F238E27FC236}">
                          <a16:creationId xmlns:a16="http://schemas.microsoft.com/office/drawing/2014/main" id="{179E20E9-9194-46C3-A20D-2BF95DEAF5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50128" y="5618286"/>
                      <a:ext cx="197872" cy="145877"/>
                    </a:xfrm>
                    <a:custGeom>
                      <a:avLst/>
                      <a:gdLst>
                        <a:gd name="connsiteX0" fmla="*/ 66991 w 197872"/>
                        <a:gd name="connsiteY0" fmla="*/ 145877 h 145877"/>
                        <a:gd name="connsiteX1" fmla="*/ 11045 w 197872"/>
                        <a:gd name="connsiteY1" fmla="*/ 104841 h 145877"/>
                        <a:gd name="connsiteX2" fmla="*/ 340 w 197872"/>
                        <a:gd name="connsiteY2" fmla="*/ 87127 h 145877"/>
                        <a:gd name="connsiteX3" fmla="*/ 5310 w 197872"/>
                        <a:gd name="connsiteY3" fmla="*/ 66991 h 145877"/>
                        <a:gd name="connsiteX4" fmla="*/ 23024 w 197872"/>
                        <a:gd name="connsiteY4" fmla="*/ 56286 h 145877"/>
                        <a:gd name="connsiteX5" fmla="*/ 43159 w 197872"/>
                        <a:gd name="connsiteY5" fmla="*/ 61256 h 145877"/>
                        <a:gd name="connsiteX6" fmla="*/ 69412 w 197872"/>
                        <a:gd name="connsiteY6" fmla="*/ 80500 h 145877"/>
                        <a:gd name="connsiteX7" fmla="*/ 93371 w 197872"/>
                        <a:gd name="connsiteY7" fmla="*/ 76804 h 145877"/>
                        <a:gd name="connsiteX8" fmla="*/ 96430 w 197872"/>
                        <a:gd name="connsiteY8" fmla="*/ 64060 h 145877"/>
                        <a:gd name="connsiteX9" fmla="*/ 89675 w 197872"/>
                        <a:gd name="connsiteY9" fmla="*/ 52845 h 145877"/>
                        <a:gd name="connsiteX10" fmla="*/ 84323 w 197872"/>
                        <a:gd name="connsiteY10" fmla="*/ 48895 h 145877"/>
                        <a:gd name="connsiteX11" fmla="*/ 73618 w 197872"/>
                        <a:gd name="connsiteY11" fmla="*/ 31180 h 145877"/>
                        <a:gd name="connsiteX12" fmla="*/ 78588 w 197872"/>
                        <a:gd name="connsiteY12" fmla="*/ 11045 h 145877"/>
                        <a:gd name="connsiteX13" fmla="*/ 96303 w 197872"/>
                        <a:gd name="connsiteY13" fmla="*/ 340 h 145877"/>
                        <a:gd name="connsiteX14" fmla="*/ 116438 w 197872"/>
                        <a:gd name="connsiteY14" fmla="*/ 5310 h 145877"/>
                        <a:gd name="connsiteX15" fmla="*/ 197873 w 197872"/>
                        <a:gd name="connsiteY15" fmla="*/ 65080 h 145877"/>
                        <a:gd name="connsiteX16" fmla="*/ 195706 w 197872"/>
                        <a:gd name="connsiteY16" fmla="*/ 68903 h 145877"/>
                        <a:gd name="connsiteX17" fmla="*/ 185766 w 197872"/>
                        <a:gd name="connsiteY17" fmla="*/ 84323 h 145877"/>
                        <a:gd name="connsiteX18" fmla="*/ 185766 w 197872"/>
                        <a:gd name="connsiteY18" fmla="*/ 84323 h 145877"/>
                        <a:gd name="connsiteX19" fmla="*/ 68903 w 197872"/>
                        <a:gd name="connsiteY19" fmla="*/ 145750 h 145877"/>
                        <a:gd name="connsiteX20" fmla="*/ 66991 w 197872"/>
                        <a:gd name="connsiteY20" fmla="*/ 145877 h 145877"/>
                        <a:gd name="connsiteX21" fmla="*/ 27102 w 197872"/>
                        <a:gd name="connsiteY21" fmla="*/ 65844 h 145877"/>
                        <a:gd name="connsiteX22" fmla="*/ 24426 w 197872"/>
                        <a:gd name="connsiteY22" fmla="*/ 66099 h 145877"/>
                        <a:gd name="connsiteX23" fmla="*/ 13211 w 197872"/>
                        <a:gd name="connsiteY23" fmla="*/ 72853 h 145877"/>
                        <a:gd name="connsiteX24" fmla="*/ 16907 w 197872"/>
                        <a:gd name="connsiteY24" fmla="*/ 96812 h 145877"/>
                        <a:gd name="connsiteX25" fmla="*/ 70050 w 197872"/>
                        <a:gd name="connsiteY25" fmla="*/ 135809 h 145877"/>
                        <a:gd name="connsiteX26" fmla="*/ 177610 w 197872"/>
                        <a:gd name="connsiteY26" fmla="*/ 78461 h 145877"/>
                        <a:gd name="connsiteX27" fmla="*/ 177610 w 197872"/>
                        <a:gd name="connsiteY27" fmla="*/ 78461 h 145877"/>
                        <a:gd name="connsiteX28" fmla="*/ 184619 w 197872"/>
                        <a:gd name="connsiteY28" fmla="*/ 67883 h 145877"/>
                        <a:gd name="connsiteX29" fmla="*/ 110321 w 197872"/>
                        <a:gd name="connsiteY29" fmla="*/ 13339 h 145877"/>
                        <a:gd name="connsiteX30" fmla="*/ 97577 w 197872"/>
                        <a:gd name="connsiteY30" fmla="*/ 10280 h 145877"/>
                        <a:gd name="connsiteX31" fmla="*/ 86362 w 197872"/>
                        <a:gd name="connsiteY31" fmla="*/ 17034 h 145877"/>
                        <a:gd name="connsiteX32" fmla="*/ 83303 w 197872"/>
                        <a:gd name="connsiteY32" fmla="*/ 29778 h 145877"/>
                        <a:gd name="connsiteX33" fmla="*/ 90058 w 197872"/>
                        <a:gd name="connsiteY33" fmla="*/ 40993 h 145877"/>
                        <a:gd name="connsiteX34" fmla="*/ 95410 w 197872"/>
                        <a:gd name="connsiteY34" fmla="*/ 44816 h 145877"/>
                        <a:gd name="connsiteX35" fmla="*/ 106115 w 197872"/>
                        <a:gd name="connsiteY35" fmla="*/ 62531 h 145877"/>
                        <a:gd name="connsiteX36" fmla="*/ 101145 w 197872"/>
                        <a:gd name="connsiteY36" fmla="*/ 82666 h 145877"/>
                        <a:gd name="connsiteX37" fmla="*/ 63295 w 197872"/>
                        <a:gd name="connsiteY37" fmla="*/ 88401 h 145877"/>
                        <a:gd name="connsiteX38" fmla="*/ 37043 w 197872"/>
                        <a:gd name="connsiteY38" fmla="*/ 69158 h 145877"/>
                        <a:gd name="connsiteX39" fmla="*/ 27102 w 197872"/>
                        <a:gd name="connsiteY39" fmla="*/ 65844 h 1458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</a:cxnLst>
                      <a:rect l="l" t="t" r="r" b="b"/>
                      <a:pathLst>
                        <a:path w="197872" h="145877">
                          <a:moveTo>
                            <a:pt x="66991" y="145877"/>
                          </a:moveTo>
                          <a:lnTo>
                            <a:pt x="11045" y="104841"/>
                          </a:lnTo>
                          <a:cubicBezTo>
                            <a:pt x="5182" y="100508"/>
                            <a:pt x="1359" y="94264"/>
                            <a:pt x="340" y="87127"/>
                          </a:cubicBezTo>
                          <a:cubicBezTo>
                            <a:pt x="-807" y="79990"/>
                            <a:pt x="977" y="72853"/>
                            <a:pt x="5310" y="66991"/>
                          </a:cubicBezTo>
                          <a:cubicBezTo>
                            <a:pt x="9642" y="61129"/>
                            <a:pt x="15887" y="57306"/>
                            <a:pt x="23024" y="56286"/>
                          </a:cubicBezTo>
                          <a:cubicBezTo>
                            <a:pt x="30161" y="55139"/>
                            <a:pt x="37297" y="56923"/>
                            <a:pt x="43159" y="61256"/>
                          </a:cubicBezTo>
                          <a:lnTo>
                            <a:pt x="69412" y="80500"/>
                          </a:lnTo>
                          <a:cubicBezTo>
                            <a:pt x="77059" y="86107"/>
                            <a:pt x="87764" y="84451"/>
                            <a:pt x="93371" y="76804"/>
                          </a:cubicBezTo>
                          <a:cubicBezTo>
                            <a:pt x="96047" y="73108"/>
                            <a:pt x="97195" y="68648"/>
                            <a:pt x="96430" y="64060"/>
                          </a:cubicBezTo>
                          <a:cubicBezTo>
                            <a:pt x="95793" y="59600"/>
                            <a:pt x="93371" y="55521"/>
                            <a:pt x="89675" y="52845"/>
                          </a:cubicBezTo>
                          <a:lnTo>
                            <a:pt x="84323" y="48895"/>
                          </a:lnTo>
                          <a:cubicBezTo>
                            <a:pt x="78461" y="44562"/>
                            <a:pt x="74637" y="38317"/>
                            <a:pt x="73618" y="31180"/>
                          </a:cubicBezTo>
                          <a:cubicBezTo>
                            <a:pt x="72471" y="24044"/>
                            <a:pt x="74255" y="16907"/>
                            <a:pt x="78588" y="11045"/>
                          </a:cubicBezTo>
                          <a:cubicBezTo>
                            <a:pt x="82921" y="5182"/>
                            <a:pt x="89166" y="1359"/>
                            <a:pt x="96303" y="340"/>
                          </a:cubicBezTo>
                          <a:cubicBezTo>
                            <a:pt x="103439" y="-807"/>
                            <a:pt x="110576" y="977"/>
                            <a:pt x="116438" y="5310"/>
                          </a:cubicBezTo>
                          <a:lnTo>
                            <a:pt x="197873" y="65080"/>
                          </a:lnTo>
                          <a:lnTo>
                            <a:pt x="195706" y="68903"/>
                          </a:lnTo>
                          <a:cubicBezTo>
                            <a:pt x="192775" y="74128"/>
                            <a:pt x="189462" y="79353"/>
                            <a:pt x="185766" y="84323"/>
                          </a:cubicBezTo>
                          <a:lnTo>
                            <a:pt x="185766" y="84323"/>
                          </a:lnTo>
                          <a:cubicBezTo>
                            <a:pt x="158111" y="121918"/>
                            <a:pt x="115546" y="144348"/>
                            <a:pt x="68903" y="145750"/>
                          </a:cubicBezTo>
                          <a:lnTo>
                            <a:pt x="66991" y="145877"/>
                          </a:lnTo>
                          <a:close/>
                          <a:moveTo>
                            <a:pt x="27102" y="65844"/>
                          </a:moveTo>
                          <a:cubicBezTo>
                            <a:pt x="26210" y="65844"/>
                            <a:pt x="25318" y="65972"/>
                            <a:pt x="24426" y="66099"/>
                          </a:cubicBezTo>
                          <a:cubicBezTo>
                            <a:pt x="19965" y="66736"/>
                            <a:pt x="15887" y="69158"/>
                            <a:pt x="13211" y="72853"/>
                          </a:cubicBezTo>
                          <a:cubicBezTo>
                            <a:pt x="7603" y="80500"/>
                            <a:pt x="9260" y="91205"/>
                            <a:pt x="16907" y="96812"/>
                          </a:cubicBezTo>
                          <a:lnTo>
                            <a:pt x="70050" y="135809"/>
                          </a:lnTo>
                          <a:cubicBezTo>
                            <a:pt x="112997" y="134025"/>
                            <a:pt x="152122" y="113125"/>
                            <a:pt x="177610" y="78461"/>
                          </a:cubicBezTo>
                          <a:lnTo>
                            <a:pt x="177610" y="78461"/>
                          </a:lnTo>
                          <a:cubicBezTo>
                            <a:pt x="180159" y="75020"/>
                            <a:pt x="182452" y="71452"/>
                            <a:pt x="184619" y="67883"/>
                          </a:cubicBezTo>
                          <a:lnTo>
                            <a:pt x="110321" y="13339"/>
                          </a:lnTo>
                          <a:cubicBezTo>
                            <a:pt x="106625" y="10662"/>
                            <a:pt x="102165" y="9515"/>
                            <a:pt x="97577" y="10280"/>
                          </a:cubicBezTo>
                          <a:cubicBezTo>
                            <a:pt x="92989" y="10917"/>
                            <a:pt x="89038" y="13339"/>
                            <a:pt x="86362" y="17034"/>
                          </a:cubicBezTo>
                          <a:cubicBezTo>
                            <a:pt x="83686" y="20730"/>
                            <a:pt x="82539" y="25191"/>
                            <a:pt x="83303" y="29778"/>
                          </a:cubicBezTo>
                          <a:cubicBezTo>
                            <a:pt x="83941" y="34239"/>
                            <a:pt x="86362" y="38317"/>
                            <a:pt x="90058" y="40993"/>
                          </a:cubicBezTo>
                          <a:lnTo>
                            <a:pt x="95410" y="44816"/>
                          </a:lnTo>
                          <a:cubicBezTo>
                            <a:pt x="101273" y="49149"/>
                            <a:pt x="105096" y="55394"/>
                            <a:pt x="106115" y="62531"/>
                          </a:cubicBezTo>
                          <a:cubicBezTo>
                            <a:pt x="107262" y="69667"/>
                            <a:pt x="105478" y="76804"/>
                            <a:pt x="101145" y="82666"/>
                          </a:cubicBezTo>
                          <a:cubicBezTo>
                            <a:pt x="92352" y="94646"/>
                            <a:pt x="75402" y="97322"/>
                            <a:pt x="63295" y="88401"/>
                          </a:cubicBezTo>
                          <a:lnTo>
                            <a:pt x="37043" y="69158"/>
                          </a:lnTo>
                          <a:cubicBezTo>
                            <a:pt x="34239" y="66991"/>
                            <a:pt x="30798" y="65844"/>
                            <a:pt x="27102" y="65844"/>
                          </a:cubicBezTo>
                          <a:close/>
                        </a:path>
                      </a:pathLst>
                    </a:custGeom>
                    <a:solidFill>
                      <a:srgbClr val="23325B"/>
                    </a:solidFill>
                    <a:ln w="6368" cap="flat">
                      <a:solidFill>
                        <a:srgbClr val="23325B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406" name="Volný tvar: obrazec 405">
                      <a:extLst>
                        <a:ext uri="{FF2B5EF4-FFF2-40B4-BE49-F238E27FC236}">
                          <a16:creationId xmlns:a16="http://schemas.microsoft.com/office/drawing/2014/main" id="{830FBFF4-6A25-43F7-84ED-2C602ACB11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3672" y="5462949"/>
                      <a:ext cx="301260" cy="301341"/>
                    </a:xfrm>
                    <a:custGeom>
                      <a:avLst/>
                      <a:gdLst>
                        <a:gd name="connsiteX0" fmla="*/ 150388 w 301260"/>
                        <a:gd name="connsiteY0" fmla="*/ 301214 h 301341"/>
                        <a:gd name="connsiteX1" fmla="*/ 61434 w 301260"/>
                        <a:gd name="connsiteY1" fmla="*/ 272030 h 301341"/>
                        <a:gd name="connsiteX2" fmla="*/ 18359 w 301260"/>
                        <a:gd name="connsiteY2" fmla="*/ 78319 h 301341"/>
                        <a:gd name="connsiteX3" fmla="*/ 29064 w 301260"/>
                        <a:gd name="connsiteY3" fmla="*/ 61497 h 301341"/>
                        <a:gd name="connsiteX4" fmla="*/ 127958 w 301260"/>
                        <a:gd name="connsiteY4" fmla="*/ 1727 h 301341"/>
                        <a:gd name="connsiteX5" fmla="*/ 239724 w 301260"/>
                        <a:gd name="connsiteY5" fmla="*/ 29255 h 301341"/>
                        <a:gd name="connsiteX6" fmla="*/ 281907 w 301260"/>
                        <a:gd name="connsiteY6" fmla="*/ 224494 h 301341"/>
                        <a:gd name="connsiteX7" fmla="*/ 271967 w 301260"/>
                        <a:gd name="connsiteY7" fmla="*/ 239915 h 301341"/>
                        <a:gd name="connsiteX8" fmla="*/ 271967 w 301260"/>
                        <a:gd name="connsiteY8" fmla="*/ 239915 h 301341"/>
                        <a:gd name="connsiteX9" fmla="*/ 155103 w 301260"/>
                        <a:gd name="connsiteY9" fmla="*/ 301341 h 301341"/>
                        <a:gd name="connsiteX10" fmla="*/ 150388 w 301260"/>
                        <a:gd name="connsiteY10" fmla="*/ 301214 h 301341"/>
                        <a:gd name="connsiteX11" fmla="*/ 150898 w 301260"/>
                        <a:gd name="connsiteY11" fmla="*/ 9756 h 301341"/>
                        <a:gd name="connsiteX12" fmla="*/ 129488 w 301260"/>
                        <a:gd name="connsiteY12" fmla="*/ 11413 h 301341"/>
                        <a:gd name="connsiteX13" fmla="*/ 37093 w 301260"/>
                        <a:gd name="connsiteY13" fmla="*/ 67232 h 301341"/>
                        <a:gd name="connsiteX14" fmla="*/ 27025 w 301260"/>
                        <a:gd name="connsiteY14" fmla="*/ 83035 h 301341"/>
                        <a:gd name="connsiteX15" fmla="*/ 67169 w 301260"/>
                        <a:gd name="connsiteY15" fmla="*/ 264001 h 301341"/>
                        <a:gd name="connsiteX16" fmla="*/ 154721 w 301260"/>
                        <a:gd name="connsiteY16" fmla="*/ 291273 h 301341"/>
                        <a:gd name="connsiteX17" fmla="*/ 263938 w 301260"/>
                        <a:gd name="connsiteY17" fmla="*/ 233925 h 301341"/>
                        <a:gd name="connsiteX18" fmla="*/ 273241 w 301260"/>
                        <a:gd name="connsiteY18" fmla="*/ 219524 h 301341"/>
                        <a:gd name="connsiteX19" fmla="*/ 233862 w 301260"/>
                        <a:gd name="connsiteY19" fmla="*/ 37156 h 301341"/>
                        <a:gd name="connsiteX20" fmla="*/ 150898 w 301260"/>
                        <a:gd name="connsiteY20" fmla="*/ 9756 h 3013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301260" h="301341">
                          <a:moveTo>
                            <a:pt x="150388" y="301214"/>
                          </a:moveTo>
                          <a:cubicBezTo>
                            <a:pt x="118273" y="301214"/>
                            <a:pt x="87560" y="291146"/>
                            <a:pt x="61434" y="272030"/>
                          </a:cubicBezTo>
                          <a:cubicBezTo>
                            <a:pt x="773" y="227425"/>
                            <a:pt x="-17707" y="144206"/>
                            <a:pt x="18359" y="78319"/>
                          </a:cubicBezTo>
                          <a:cubicBezTo>
                            <a:pt x="21545" y="72585"/>
                            <a:pt x="25114" y="66850"/>
                            <a:pt x="29064" y="61497"/>
                          </a:cubicBezTo>
                          <a:cubicBezTo>
                            <a:pt x="52896" y="29000"/>
                            <a:pt x="88070" y="7717"/>
                            <a:pt x="127958" y="1727"/>
                          </a:cubicBezTo>
                          <a:cubicBezTo>
                            <a:pt x="167593" y="-4262"/>
                            <a:pt x="207354" y="5423"/>
                            <a:pt x="239724" y="29255"/>
                          </a:cubicBezTo>
                          <a:cubicBezTo>
                            <a:pt x="301151" y="74369"/>
                            <a:pt x="319247" y="158225"/>
                            <a:pt x="281907" y="224494"/>
                          </a:cubicBezTo>
                          <a:cubicBezTo>
                            <a:pt x="278976" y="229719"/>
                            <a:pt x="275662" y="234944"/>
                            <a:pt x="271967" y="239915"/>
                          </a:cubicBezTo>
                          <a:lnTo>
                            <a:pt x="271967" y="239915"/>
                          </a:lnTo>
                          <a:cubicBezTo>
                            <a:pt x="244312" y="277510"/>
                            <a:pt x="201747" y="299939"/>
                            <a:pt x="155103" y="301341"/>
                          </a:cubicBezTo>
                          <a:cubicBezTo>
                            <a:pt x="153574" y="301214"/>
                            <a:pt x="151917" y="301214"/>
                            <a:pt x="150388" y="301214"/>
                          </a:cubicBezTo>
                          <a:close/>
                          <a:moveTo>
                            <a:pt x="150898" y="9756"/>
                          </a:moveTo>
                          <a:cubicBezTo>
                            <a:pt x="143761" y="9756"/>
                            <a:pt x="136625" y="10266"/>
                            <a:pt x="129488" y="11413"/>
                          </a:cubicBezTo>
                          <a:cubicBezTo>
                            <a:pt x="92275" y="17020"/>
                            <a:pt x="59395" y="36901"/>
                            <a:pt x="37093" y="67232"/>
                          </a:cubicBezTo>
                          <a:cubicBezTo>
                            <a:pt x="33397" y="72330"/>
                            <a:pt x="29956" y="77555"/>
                            <a:pt x="27025" y="83035"/>
                          </a:cubicBezTo>
                          <a:cubicBezTo>
                            <a:pt x="-6746" y="144589"/>
                            <a:pt x="10585" y="222455"/>
                            <a:pt x="67169" y="264001"/>
                          </a:cubicBezTo>
                          <a:cubicBezTo>
                            <a:pt x="92785" y="282862"/>
                            <a:pt x="123116" y="292293"/>
                            <a:pt x="154721" y="291273"/>
                          </a:cubicBezTo>
                          <a:cubicBezTo>
                            <a:pt x="198306" y="289871"/>
                            <a:pt x="238195" y="268971"/>
                            <a:pt x="263938" y="233925"/>
                          </a:cubicBezTo>
                          <a:cubicBezTo>
                            <a:pt x="267379" y="229337"/>
                            <a:pt x="270438" y="224494"/>
                            <a:pt x="273241" y="219524"/>
                          </a:cubicBezTo>
                          <a:cubicBezTo>
                            <a:pt x="308160" y="157588"/>
                            <a:pt x="291210" y="79211"/>
                            <a:pt x="233862" y="37156"/>
                          </a:cubicBezTo>
                          <a:cubicBezTo>
                            <a:pt x="209521" y="19059"/>
                            <a:pt x="180719" y="9756"/>
                            <a:pt x="150898" y="9756"/>
                          </a:cubicBezTo>
                          <a:close/>
                        </a:path>
                      </a:pathLst>
                    </a:custGeom>
                    <a:solidFill>
                      <a:srgbClr val="23325B"/>
                    </a:solidFill>
                    <a:ln w="6368" cap="flat">
                      <a:solidFill>
                        <a:srgbClr val="23325B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407" name="Volný tvar: obrazec 406">
                      <a:extLst>
                        <a:ext uri="{FF2B5EF4-FFF2-40B4-BE49-F238E27FC236}">
                          <a16:creationId xmlns:a16="http://schemas.microsoft.com/office/drawing/2014/main" id="{D7B6513E-0724-40BC-9EE9-0A44C5CFAB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0587" y="5810042"/>
                      <a:ext cx="167457" cy="31732"/>
                    </a:xfrm>
                    <a:custGeom>
                      <a:avLst/>
                      <a:gdLst>
                        <a:gd name="connsiteX0" fmla="*/ 167457 w 167457"/>
                        <a:gd name="connsiteY0" fmla="*/ 31733 h 31732"/>
                        <a:gd name="connsiteX1" fmla="*/ 0 w 167457"/>
                        <a:gd name="connsiteY1" fmla="*/ 31733 h 31732"/>
                        <a:gd name="connsiteX2" fmla="*/ 0 w 167457"/>
                        <a:gd name="connsiteY2" fmla="*/ 30841 h 31732"/>
                        <a:gd name="connsiteX3" fmla="*/ 9048 w 167457"/>
                        <a:gd name="connsiteY3" fmla="*/ 9048 h 31732"/>
                        <a:gd name="connsiteX4" fmla="*/ 30840 w 167457"/>
                        <a:gd name="connsiteY4" fmla="*/ 0 h 31732"/>
                        <a:gd name="connsiteX5" fmla="*/ 136744 w 167457"/>
                        <a:gd name="connsiteY5" fmla="*/ 0 h 31732"/>
                        <a:gd name="connsiteX6" fmla="*/ 167457 w 167457"/>
                        <a:gd name="connsiteY6" fmla="*/ 30713 h 31732"/>
                        <a:gd name="connsiteX7" fmla="*/ 167457 w 167457"/>
                        <a:gd name="connsiteY7" fmla="*/ 31733 h 31732"/>
                        <a:gd name="connsiteX8" fmla="*/ 1912 w 167457"/>
                        <a:gd name="connsiteY8" fmla="*/ 29821 h 31732"/>
                        <a:gd name="connsiteX9" fmla="*/ 165546 w 167457"/>
                        <a:gd name="connsiteY9" fmla="*/ 29821 h 31732"/>
                        <a:gd name="connsiteX10" fmla="*/ 136744 w 167457"/>
                        <a:gd name="connsiteY10" fmla="*/ 1912 h 31732"/>
                        <a:gd name="connsiteX11" fmla="*/ 30840 w 167457"/>
                        <a:gd name="connsiteY11" fmla="*/ 1912 h 31732"/>
                        <a:gd name="connsiteX12" fmla="*/ 10450 w 167457"/>
                        <a:gd name="connsiteY12" fmla="*/ 10323 h 31732"/>
                        <a:gd name="connsiteX13" fmla="*/ 1912 w 167457"/>
                        <a:gd name="connsiteY13" fmla="*/ 29821 h 317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67457" h="31732">
                          <a:moveTo>
                            <a:pt x="167457" y="31733"/>
                          </a:moveTo>
                          <a:lnTo>
                            <a:pt x="0" y="31733"/>
                          </a:lnTo>
                          <a:lnTo>
                            <a:pt x="0" y="30841"/>
                          </a:lnTo>
                          <a:cubicBezTo>
                            <a:pt x="0" y="22684"/>
                            <a:pt x="3186" y="14911"/>
                            <a:pt x="9048" y="9048"/>
                          </a:cubicBezTo>
                          <a:cubicBezTo>
                            <a:pt x="14910" y="3186"/>
                            <a:pt x="22557" y="0"/>
                            <a:pt x="30840" y="0"/>
                          </a:cubicBezTo>
                          <a:lnTo>
                            <a:pt x="136744" y="0"/>
                          </a:lnTo>
                          <a:cubicBezTo>
                            <a:pt x="153694" y="0"/>
                            <a:pt x="167457" y="13764"/>
                            <a:pt x="167457" y="30713"/>
                          </a:cubicBezTo>
                          <a:lnTo>
                            <a:pt x="167457" y="31733"/>
                          </a:lnTo>
                          <a:close/>
                          <a:moveTo>
                            <a:pt x="1912" y="29821"/>
                          </a:moveTo>
                          <a:lnTo>
                            <a:pt x="165546" y="29821"/>
                          </a:lnTo>
                          <a:cubicBezTo>
                            <a:pt x="165036" y="14273"/>
                            <a:pt x="152292" y="1912"/>
                            <a:pt x="136744" y="1912"/>
                          </a:cubicBezTo>
                          <a:lnTo>
                            <a:pt x="30840" y="1912"/>
                          </a:lnTo>
                          <a:cubicBezTo>
                            <a:pt x="23067" y="1912"/>
                            <a:pt x="15930" y="4970"/>
                            <a:pt x="10450" y="10323"/>
                          </a:cubicBezTo>
                          <a:cubicBezTo>
                            <a:pt x="5098" y="15675"/>
                            <a:pt x="2166" y="22557"/>
                            <a:pt x="1912" y="29821"/>
                          </a:cubicBezTo>
                          <a:close/>
                        </a:path>
                      </a:pathLst>
                    </a:custGeom>
                    <a:solidFill>
                      <a:srgbClr val="23325B"/>
                    </a:solidFill>
                    <a:ln w="6368" cap="flat">
                      <a:solidFill>
                        <a:srgbClr val="23325B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cs-CZ"/>
                    </a:p>
                  </p:txBody>
                </p:sp>
                <p:sp>
                  <p:nvSpPr>
                    <p:cNvPr id="408" name="Volný tvar: obrazec 407">
                      <a:extLst>
                        <a:ext uri="{FF2B5EF4-FFF2-40B4-BE49-F238E27FC236}">
                          <a16:creationId xmlns:a16="http://schemas.microsoft.com/office/drawing/2014/main" id="{29E676B7-FA2A-459B-A8A4-7C509C0824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26509" y="5806091"/>
                      <a:ext cx="175486" cy="39761"/>
                    </a:xfrm>
                    <a:custGeom>
                      <a:avLst/>
                      <a:gdLst>
                        <a:gd name="connsiteX0" fmla="*/ 170516 w 175486"/>
                        <a:gd name="connsiteY0" fmla="*/ 39762 h 39761"/>
                        <a:gd name="connsiteX1" fmla="*/ 4970 w 175486"/>
                        <a:gd name="connsiteY1" fmla="*/ 39762 h 39761"/>
                        <a:gd name="connsiteX2" fmla="*/ 0 w 175486"/>
                        <a:gd name="connsiteY2" fmla="*/ 34791 h 39761"/>
                        <a:gd name="connsiteX3" fmla="*/ 34792 w 175486"/>
                        <a:gd name="connsiteY3" fmla="*/ 0 h 39761"/>
                        <a:gd name="connsiteX4" fmla="*/ 140695 w 175486"/>
                        <a:gd name="connsiteY4" fmla="*/ 0 h 39761"/>
                        <a:gd name="connsiteX5" fmla="*/ 175486 w 175486"/>
                        <a:gd name="connsiteY5" fmla="*/ 34791 h 39761"/>
                        <a:gd name="connsiteX6" fmla="*/ 170516 w 175486"/>
                        <a:gd name="connsiteY6" fmla="*/ 39762 h 39761"/>
                        <a:gd name="connsiteX7" fmla="*/ 10450 w 175486"/>
                        <a:gd name="connsiteY7" fmla="*/ 29821 h 39761"/>
                        <a:gd name="connsiteX8" fmla="*/ 165036 w 175486"/>
                        <a:gd name="connsiteY8" fmla="*/ 29821 h 39761"/>
                        <a:gd name="connsiteX9" fmla="*/ 140695 w 175486"/>
                        <a:gd name="connsiteY9" fmla="*/ 9940 h 39761"/>
                        <a:gd name="connsiteX10" fmla="*/ 34792 w 175486"/>
                        <a:gd name="connsiteY10" fmla="*/ 9940 h 39761"/>
                        <a:gd name="connsiteX11" fmla="*/ 10450 w 175486"/>
                        <a:gd name="connsiteY11" fmla="*/ 29821 h 397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75486" h="39761">
                          <a:moveTo>
                            <a:pt x="170516" y="39762"/>
                          </a:moveTo>
                          <a:lnTo>
                            <a:pt x="4970" y="39762"/>
                          </a:lnTo>
                          <a:cubicBezTo>
                            <a:pt x="2166" y="39762"/>
                            <a:pt x="0" y="37595"/>
                            <a:pt x="0" y="34791"/>
                          </a:cubicBezTo>
                          <a:cubicBezTo>
                            <a:pt x="0" y="15675"/>
                            <a:pt x="15548" y="0"/>
                            <a:pt x="34792" y="0"/>
                          </a:cubicBezTo>
                          <a:lnTo>
                            <a:pt x="140695" y="0"/>
                          </a:lnTo>
                          <a:cubicBezTo>
                            <a:pt x="159811" y="0"/>
                            <a:pt x="175486" y="15548"/>
                            <a:pt x="175486" y="34791"/>
                          </a:cubicBezTo>
                          <a:cubicBezTo>
                            <a:pt x="175486" y="37468"/>
                            <a:pt x="173320" y="39762"/>
                            <a:pt x="170516" y="39762"/>
                          </a:cubicBezTo>
                          <a:close/>
                          <a:moveTo>
                            <a:pt x="10450" y="29821"/>
                          </a:moveTo>
                          <a:lnTo>
                            <a:pt x="165036" y="29821"/>
                          </a:lnTo>
                          <a:cubicBezTo>
                            <a:pt x="162742" y="18479"/>
                            <a:pt x="152674" y="9940"/>
                            <a:pt x="140695" y="9940"/>
                          </a:cubicBezTo>
                          <a:lnTo>
                            <a:pt x="34792" y="9940"/>
                          </a:lnTo>
                          <a:cubicBezTo>
                            <a:pt x="22812" y="9940"/>
                            <a:pt x="12744" y="18479"/>
                            <a:pt x="10450" y="29821"/>
                          </a:cubicBezTo>
                          <a:close/>
                        </a:path>
                      </a:pathLst>
                    </a:custGeom>
                    <a:solidFill>
                      <a:srgbClr val="23325B"/>
                    </a:solidFill>
                    <a:ln w="6368" cap="flat">
                      <a:solidFill>
                        <a:srgbClr val="23325B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cs-CZ"/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173552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00"/>
                            </p:stCondLst>
                            <p:childTnLst>
                              <p:par>
                                <p:cTn id="8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1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55" grpId="0"/>
      <p:bldP spid="55" grpId="1"/>
      <p:bldP spid="9" grpId="0"/>
      <p:bldP spid="61" grpId="0" animBg="1"/>
      <p:bldP spid="61" grpId="1" animBg="1"/>
      <p:bldP spid="99" grpId="0" animBg="1"/>
      <p:bldP spid="99" grpId="1" animBg="1"/>
      <p:bldP spid="117" grpId="0" animBg="1"/>
      <p:bldP spid="117" grpId="1" animBg="1"/>
      <p:bldP spid="60" grpId="0"/>
      <p:bldP spid="6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rafický objekt 59">
            <a:extLst>
              <a:ext uri="{FF2B5EF4-FFF2-40B4-BE49-F238E27FC236}">
                <a16:creationId xmlns:a16="http://schemas.microsoft.com/office/drawing/2014/main" id="{BB95FAD3-5B65-46B1-9865-50A66F80C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95057" y="0"/>
            <a:ext cx="8196943" cy="6858000"/>
          </a:xfrm>
          <a:prstGeom prst="rect">
            <a:avLst/>
          </a:prstGeom>
        </p:spPr>
      </p:pic>
      <p:pic>
        <p:nvPicPr>
          <p:cNvPr id="61" name="Grafický objekt 60">
            <a:extLst>
              <a:ext uri="{FF2B5EF4-FFF2-40B4-BE49-F238E27FC236}">
                <a16:creationId xmlns:a16="http://schemas.microsoft.com/office/drawing/2014/main" id="{D466C0F3-71A3-4CF6-BE5F-0FB4F9FA4B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8502"/>
          <a:stretch/>
        </p:blipFill>
        <p:spPr>
          <a:xfrm>
            <a:off x="3995057" y="0"/>
            <a:ext cx="6987268" cy="6858000"/>
          </a:xfrm>
          <a:prstGeom prst="rect">
            <a:avLst/>
          </a:prstGeom>
        </p:spPr>
      </p:pic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21BA040-443F-4E13-887A-3C3F440036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3428" y="310320"/>
            <a:ext cx="1989667" cy="533400"/>
          </a:xfrm>
          <a:prstGeom prst="rect">
            <a:avLst/>
          </a:prstGeom>
        </p:spPr>
      </p:pic>
      <p:grpSp>
        <p:nvGrpSpPr>
          <p:cNvPr id="13" name="Grafický objekt 10">
            <a:extLst>
              <a:ext uri="{FF2B5EF4-FFF2-40B4-BE49-F238E27FC236}">
                <a16:creationId xmlns:a16="http://schemas.microsoft.com/office/drawing/2014/main" id="{FD688A52-DD03-4326-BF24-17786680CE4D}"/>
              </a:ext>
            </a:extLst>
          </p:cNvPr>
          <p:cNvGrpSpPr/>
          <p:nvPr/>
        </p:nvGrpSpPr>
        <p:grpSpPr>
          <a:xfrm>
            <a:off x="5053385" y="435430"/>
            <a:ext cx="6164728" cy="720243"/>
            <a:chOff x="5053385" y="435430"/>
            <a:chExt cx="6164728" cy="720243"/>
          </a:xfrm>
          <a:solidFill>
            <a:srgbClr val="FFFFFF"/>
          </a:solidFill>
        </p:grpSpPr>
        <p:pic>
          <p:nvPicPr>
            <p:cNvPr id="14" name="Obrázek 13">
              <a:extLst>
                <a:ext uri="{FF2B5EF4-FFF2-40B4-BE49-F238E27FC236}">
                  <a16:creationId xmlns:a16="http://schemas.microsoft.com/office/drawing/2014/main" id="{E8621494-70E2-4D83-A0F2-4662825F6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53385" y="435430"/>
              <a:ext cx="6164728" cy="720243"/>
            </a:xfrm>
            <a:custGeom>
              <a:avLst/>
              <a:gdLst>
                <a:gd name="connsiteX0" fmla="*/ -1181 w 6164728"/>
                <a:gd name="connsiteY0" fmla="*/ -138 h 720243"/>
                <a:gd name="connsiteX1" fmla="*/ 6163548 w 6164728"/>
                <a:gd name="connsiteY1" fmla="*/ -138 h 720243"/>
                <a:gd name="connsiteX2" fmla="*/ 6163548 w 6164728"/>
                <a:gd name="connsiteY2" fmla="*/ 720106 h 720243"/>
                <a:gd name="connsiteX3" fmla="*/ -1181 w 6164728"/>
                <a:gd name="connsiteY3" fmla="*/ 720106 h 72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64728" h="720243">
                  <a:moveTo>
                    <a:pt x="-1181" y="-138"/>
                  </a:moveTo>
                  <a:lnTo>
                    <a:pt x="6163548" y="-138"/>
                  </a:lnTo>
                  <a:lnTo>
                    <a:pt x="6163548" y="720106"/>
                  </a:lnTo>
                  <a:lnTo>
                    <a:pt x="-1181" y="720106"/>
                  </a:lnTo>
                  <a:close/>
                </a:path>
              </a:pathLst>
            </a:custGeom>
          </p:spPr>
        </p:pic>
        <p:sp>
          <p:nvSpPr>
            <p:cNvPr id="15" name="Volný tvar: obrazec 14">
              <a:extLst>
                <a:ext uri="{FF2B5EF4-FFF2-40B4-BE49-F238E27FC236}">
                  <a16:creationId xmlns:a16="http://schemas.microsoft.com/office/drawing/2014/main" id="{A733781B-2864-465A-A256-55B4ADAB5CCB}"/>
                </a:ext>
              </a:extLst>
            </p:cNvPr>
            <p:cNvSpPr/>
            <p:nvPr/>
          </p:nvSpPr>
          <p:spPr>
            <a:xfrm>
              <a:off x="5120845" y="503221"/>
              <a:ext cx="5914395" cy="469828"/>
            </a:xfrm>
            <a:custGeom>
              <a:avLst/>
              <a:gdLst>
                <a:gd name="connsiteX0" fmla="*/ 0 w 5914395"/>
                <a:gd name="connsiteY0" fmla="*/ 0 h 469828"/>
                <a:gd name="connsiteX1" fmla="*/ 5914396 w 5914395"/>
                <a:gd name="connsiteY1" fmla="*/ 0 h 469828"/>
                <a:gd name="connsiteX2" fmla="*/ 5914396 w 5914395"/>
                <a:gd name="connsiteY2" fmla="*/ 469828 h 469828"/>
                <a:gd name="connsiteX3" fmla="*/ 0 w 5914395"/>
                <a:gd name="connsiteY3" fmla="*/ 469828 h 46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4395" h="469828">
                  <a:moveTo>
                    <a:pt x="0" y="0"/>
                  </a:moveTo>
                  <a:lnTo>
                    <a:pt x="5914396" y="0"/>
                  </a:lnTo>
                  <a:lnTo>
                    <a:pt x="5914396" y="469828"/>
                  </a:lnTo>
                  <a:lnTo>
                    <a:pt x="0" y="469828"/>
                  </a:lnTo>
                  <a:close/>
                </a:path>
              </a:pathLst>
            </a:custGeom>
            <a:solidFill>
              <a:srgbClr val="FFFFFF"/>
            </a:solidFill>
            <a:ln w="8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16" name="Volný tvar: obrazec 15">
            <a:extLst>
              <a:ext uri="{FF2B5EF4-FFF2-40B4-BE49-F238E27FC236}">
                <a16:creationId xmlns:a16="http://schemas.microsoft.com/office/drawing/2014/main" id="{E17BF58A-93B5-4661-8AD3-3B6EC09DF4DF}"/>
              </a:ext>
            </a:extLst>
          </p:cNvPr>
          <p:cNvSpPr/>
          <p:nvPr/>
        </p:nvSpPr>
        <p:spPr>
          <a:xfrm rot="16200000">
            <a:off x="4964690" y="660140"/>
            <a:ext cx="469828" cy="157491"/>
          </a:xfrm>
          <a:custGeom>
            <a:avLst/>
            <a:gdLst>
              <a:gd name="connsiteX0" fmla="*/ 0 w 469828"/>
              <a:gd name="connsiteY0" fmla="*/ 0 h 157491"/>
              <a:gd name="connsiteX1" fmla="*/ 469828 w 469828"/>
              <a:gd name="connsiteY1" fmla="*/ 0 h 157491"/>
              <a:gd name="connsiteX2" fmla="*/ 469828 w 469828"/>
              <a:gd name="connsiteY2" fmla="*/ 157491 h 157491"/>
              <a:gd name="connsiteX3" fmla="*/ 0 w 469828"/>
              <a:gd name="connsiteY3" fmla="*/ 157491 h 1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828" h="157491">
                <a:moveTo>
                  <a:pt x="0" y="0"/>
                </a:moveTo>
                <a:lnTo>
                  <a:pt x="469828" y="0"/>
                </a:lnTo>
                <a:lnTo>
                  <a:pt x="469828" y="157491"/>
                </a:lnTo>
                <a:lnTo>
                  <a:pt x="0" y="157491"/>
                </a:lnTo>
                <a:close/>
              </a:path>
            </a:pathLst>
          </a:custGeom>
          <a:solidFill>
            <a:srgbClr val="FCC00D"/>
          </a:solidFill>
          <a:ln w="8261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grpSp>
        <p:nvGrpSpPr>
          <p:cNvPr id="17" name="Grafický objekt 10">
            <a:extLst>
              <a:ext uri="{FF2B5EF4-FFF2-40B4-BE49-F238E27FC236}">
                <a16:creationId xmlns:a16="http://schemas.microsoft.com/office/drawing/2014/main" id="{9B70A3FC-63F5-480F-9AE6-2ADD8FEB98F0}"/>
              </a:ext>
            </a:extLst>
          </p:cNvPr>
          <p:cNvGrpSpPr/>
          <p:nvPr/>
        </p:nvGrpSpPr>
        <p:grpSpPr>
          <a:xfrm>
            <a:off x="5053385" y="1110038"/>
            <a:ext cx="6164728" cy="720243"/>
            <a:chOff x="5053385" y="1110038"/>
            <a:chExt cx="6164728" cy="720243"/>
          </a:xfrm>
          <a:solidFill>
            <a:srgbClr val="FFFFFF"/>
          </a:solidFill>
        </p:grpSpPr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302D72D5-E0B7-4A2B-8A64-7F2ED8C01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53385" y="1110038"/>
              <a:ext cx="6164728" cy="720243"/>
            </a:xfrm>
            <a:custGeom>
              <a:avLst/>
              <a:gdLst>
                <a:gd name="connsiteX0" fmla="*/ -1181 w 6164728"/>
                <a:gd name="connsiteY0" fmla="*/ -56 h 720243"/>
                <a:gd name="connsiteX1" fmla="*/ 6163548 w 6164728"/>
                <a:gd name="connsiteY1" fmla="*/ -56 h 720243"/>
                <a:gd name="connsiteX2" fmla="*/ 6163548 w 6164728"/>
                <a:gd name="connsiteY2" fmla="*/ 720187 h 720243"/>
                <a:gd name="connsiteX3" fmla="*/ -1181 w 6164728"/>
                <a:gd name="connsiteY3" fmla="*/ 720187 h 72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64728" h="720243">
                  <a:moveTo>
                    <a:pt x="-1181" y="-56"/>
                  </a:moveTo>
                  <a:lnTo>
                    <a:pt x="6163548" y="-56"/>
                  </a:lnTo>
                  <a:lnTo>
                    <a:pt x="6163548" y="720187"/>
                  </a:lnTo>
                  <a:lnTo>
                    <a:pt x="-1181" y="720187"/>
                  </a:lnTo>
                  <a:close/>
                </a:path>
              </a:pathLst>
            </a:custGeom>
          </p:spPr>
        </p:pic>
        <p:sp>
          <p:nvSpPr>
            <p:cNvPr id="19" name="Volný tvar: obrazec 18">
              <a:extLst>
                <a:ext uri="{FF2B5EF4-FFF2-40B4-BE49-F238E27FC236}">
                  <a16:creationId xmlns:a16="http://schemas.microsoft.com/office/drawing/2014/main" id="{016DFA1C-89A6-4E86-8813-BDCD306E0F84}"/>
                </a:ext>
              </a:extLst>
            </p:cNvPr>
            <p:cNvSpPr/>
            <p:nvPr/>
          </p:nvSpPr>
          <p:spPr>
            <a:xfrm>
              <a:off x="5120845" y="1177995"/>
              <a:ext cx="5914395" cy="469828"/>
            </a:xfrm>
            <a:custGeom>
              <a:avLst/>
              <a:gdLst>
                <a:gd name="connsiteX0" fmla="*/ 0 w 5914395"/>
                <a:gd name="connsiteY0" fmla="*/ 0 h 469828"/>
                <a:gd name="connsiteX1" fmla="*/ 5914396 w 5914395"/>
                <a:gd name="connsiteY1" fmla="*/ 0 h 469828"/>
                <a:gd name="connsiteX2" fmla="*/ 5914396 w 5914395"/>
                <a:gd name="connsiteY2" fmla="*/ 469828 h 469828"/>
                <a:gd name="connsiteX3" fmla="*/ 0 w 5914395"/>
                <a:gd name="connsiteY3" fmla="*/ 469828 h 46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4395" h="469828">
                  <a:moveTo>
                    <a:pt x="0" y="0"/>
                  </a:moveTo>
                  <a:lnTo>
                    <a:pt x="5914396" y="0"/>
                  </a:lnTo>
                  <a:lnTo>
                    <a:pt x="5914396" y="469828"/>
                  </a:lnTo>
                  <a:lnTo>
                    <a:pt x="0" y="469828"/>
                  </a:lnTo>
                  <a:close/>
                </a:path>
              </a:pathLst>
            </a:custGeom>
            <a:solidFill>
              <a:srgbClr val="FFFFFF"/>
            </a:solidFill>
            <a:ln w="8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20" name="Volný tvar: obrazec 19">
            <a:extLst>
              <a:ext uri="{FF2B5EF4-FFF2-40B4-BE49-F238E27FC236}">
                <a16:creationId xmlns:a16="http://schemas.microsoft.com/office/drawing/2014/main" id="{0D1E4915-0F96-4ABD-A8DD-BDD4DDE6C786}"/>
              </a:ext>
            </a:extLst>
          </p:cNvPr>
          <p:cNvSpPr/>
          <p:nvPr/>
        </p:nvSpPr>
        <p:spPr>
          <a:xfrm rot="16200000">
            <a:off x="4964703" y="1334898"/>
            <a:ext cx="469828" cy="157491"/>
          </a:xfrm>
          <a:custGeom>
            <a:avLst/>
            <a:gdLst>
              <a:gd name="connsiteX0" fmla="*/ 0 w 469828"/>
              <a:gd name="connsiteY0" fmla="*/ 0 h 157491"/>
              <a:gd name="connsiteX1" fmla="*/ 469828 w 469828"/>
              <a:gd name="connsiteY1" fmla="*/ 0 h 157491"/>
              <a:gd name="connsiteX2" fmla="*/ 469828 w 469828"/>
              <a:gd name="connsiteY2" fmla="*/ 157491 h 157491"/>
              <a:gd name="connsiteX3" fmla="*/ 0 w 469828"/>
              <a:gd name="connsiteY3" fmla="*/ 157491 h 1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828" h="157491">
                <a:moveTo>
                  <a:pt x="0" y="0"/>
                </a:moveTo>
                <a:lnTo>
                  <a:pt x="469828" y="0"/>
                </a:lnTo>
                <a:lnTo>
                  <a:pt x="469828" y="157491"/>
                </a:lnTo>
                <a:lnTo>
                  <a:pt x="0" y="157491"/>
                </a:lnTo>
                <a:close/>
              </a:path>
            </a:pathLst>
          </a:custGeom>
          <a:solidFill>
            <a:srgbClr val="FCC00D"/>
          </a:solidFill>
          <a:ln w="8261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grpSp>
        <p:nvGrpSpPr>
          <p:cNvPr id="21" name="Grafický objekt 10">
            <a:extLst>
              <a:ext uri="{FF2B5EF4-FFF2-40B4-BE49-F238E27FC236}">
                <a16:creationId xmlns:a16="http://schemas.microsoft.com/office/drawing/2014/main" id="{7328ECD5-7AE3-4BDD-8F6E-8BE1ED89D35E}"/>
              </a:ext>
            </a:extLst>
          </p:cNvPr>
          <p:cNvGrpSpPr/>
          <p:nvPr/>
        </p:nvGrpSpPr>
        <p:grpSpPr>
          <a:xfrm>
            <a:off x="5053385" y="1786630"/>
            <a:ext cx="6164728" cy="718259"/>
            <a:chOff x="5053385" y="1786630"/>
            <a:chExt cx="6164728" cy="718259"/>
          </a:xfrm>
          <a:solidFill>
            <a:srgbClr val="FFFFFF"/>
          </a:solidFill>
        </p:grpSpPr>
        <p:pic>
          <p:nvPicPr>
            <p:cNvPr id="22" name="Obrázek 21">
              <a:extLst>
                <a:ext uri="{FF2B5EF4-FFF2-40B4-BE49-F238E27FC236}">
                  <a16:creationId xmlns:a16="http://schemas.microsoft.com/office/drawing/2014/main" id="{8EF7E3DB-ADB5-42D5-B7EF-AF9741D2E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53385" y="1786630"/>
              <a:ext cx="6164728" cy="718259"/>
            </a:xfrm>
            <a:custGeom>
              <a:avLst/>
              <a:gdLst>
                <a:gd name="connsiteX0" fmla="*/ -1181 w 6164728"/>
                <a:gd name="connsiteY0" fmla="*/ 26 h 718259"/>
                <a:gd name="connsiteX1" fmla="*/ 6163548 w 6164728"/>
                <a:gd name="connsiteY1" fmla="*/ 26 h 718259"/>
                <a:gd name="connsiteX2" fmla="*/ 6163548 w 6164728"/>
                <a:gd name="connsiteY2" fmla="*/ 718285 h 718259"/>
                <a:gd name="connsiteX3" fmla="*/ -1181 w 6164728"/>
                <a:gd name="connsiteY3" fmla="*/ 718285 h 71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64728" h="718259">
                  <a:moveTo>
                    <a:pt x="-1181" y="26"/>
                  </a:moveTo>
                  <a:lnTo>
                    <a:pt x="6163548" y="26"/>
                  </a:lnTo>
                  <a:lnTo>
                    <a:pt x="6163548" y="718285"/>
                  </a:lnTo>
                  <a:lnTo>
                    <a:pt x="-1181" y="718285"/>
                  </a:lnTo>
                  <a:close/>
                </a:path>
              </a:pathLst>
            </a:custGeom>
          </p:spPr>
        </p:pic>
        <p:sp>
          <p:nvSpPr>
            <p:cNvPr id="23" name="Volný tvar: obrazec 22">
              <a:extLst>
                <a:ext uri="{FF2B5EF4-FFF2-40B4-BE49-F238E27FC236}">
                  <a16:creationId xmlns:a16="http://schemas.microsoft.com/office/drawing/2014/main" id="{5026F44E-164E-473F-90CA-9D644153526E}"/>
                </a:ext>
              </a:extLst>
            </p:cNvPr>
            <p:cNvSpPr/>
            <p:nvPr/>
          </p:nvSpPr>
          <p:spPr>
            <a:xfrm>
              <a:off x="5120845" y="1852768"/>
              <a:ext cx="5914395" cy="469828"/>
            </a:xfrm>
            <a:custGeom>
              <a:avLst/>
              <a:gdLst>
                <a:gd name="connsiteX0" fmla="*/ 0 w 5914395"/>
                <a:gd name="connsiteY0" fmla="*/ 0 h 469828"/>
                <a:gd name="connsiteX1" fmla="*/ 5914396 w 5914395"/>
                <a:gd name="connsiteY1" fmla="*/ 0 h 469828"/>
                <a:gd name="connsiteX2" fmla="*/ 5914396 w 5914395"/>
                <a:gd name="connsiteY2" fmla="*/ 469828 h 469828"/>
                <a:gd name="connsiteX3" fmla="*/ 0 w 5914395"/>
                <a:gd name="connsiteY3" fmla="*/ 469828 h 46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4395" h="469828">
                  <a:moveTo>
                    <a:pt x="0" y="0"/>
                  </a:moveTo>
                  <a:lnTo>
                    <a:pt x="5914396" y="0"/>
                  </a:lnTo>
                  <a:lnTo>
                    <a:pt x="5914396" y="469828"/>
                  </a:lnTo>
                  <a:lnTo>
                    <a:pt x="0" y="469828"/>
                  </a:lnTo>
                  <a:close/>
                </a:path>
              </a:pathLst>
            </a:custGeom>
            <a:solidFill>
              <a:srgbClr val="FFFFFF"/>
            </a:solidFill>
            <a:ln w="8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24" name="Volný tvar: obrazec 23">
            <a:extLst>
              <a:ext uri="{FF2B5EF4-FFF2-40B4-BE49-F238E27FC236}">
                <a16:creationId xmlns:a16="http://schemas.microsoft.com/office/drawing/2014/main" id="{D8D6A41B-372E-446D-9594-60167C89B7D2}"/>
              </a:ext>
            </a:extLst>
          </p:cNvPr>
          <p:cNvSpPr/>
          <p:nvPr/>
        </p:nvSpPr>
        <p:spPr>
          <a:xfrm rot="16200000">
            <a:off x="4964711" y="2009664"/>
            <a:ext cx="469828" cy="157491"/>
          </a:xfrm>
          <a:custGeom>
            <a:avLst/>
            <a:gdLst>
              <a:gd name="connsiteX0" fmla="*/ 0 w 469828"/>
              <a:gd name="connsiteY0" fmla="*/ 0 h 157491"/>
              <a:gd name="connsiteX1" fmla="*/ 469828 w 469828"/>
              <a:gd name="connsiteY1" fmla="*/ 0 h 157491"/>
              <a:gd name="connsiteX2" fmla="*/ 469828 w 469828"/>
              <a:gd name="connsiteY2" fmla="*/ 157491 h 157491"/>
              <a:gd name="connsiteX3" fmla="*/ 0 w 469828"/>
              <a:gd name="connsiteY3" fmla="*/ 157491 h 1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828" h="157491">
                <a:moveTo>
                  <a:pt x="0" y="0"/>
                </a:moveTo>
                <a:lnTo>
                  <a:pt x="469828" y="0"/>
                </a:lnTo>
                <a:lnTo>
                  <a:pt x="469828" y="157491"/>
                </a:lnTo>
                <a:lnTo>
                  <a:pt x="0" y="157491"/>
                </a:lnTo>
                <a:close/>
              </a:path>
            </a:pathLst>
          </a:custGeom>
          <a:solidFill>
            <a:srgbClr val="FCC00D"/>
          </a:solidFill>
          <a:ln w="8261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grpSp>
        <p:nvGrpSpPr>
          <p:cNvPr id="25" name="Grafický objekt 10">
            <a:extLst>
              <a:ext uri="{FF2B5EF4-FFF2-40B4-BE49-F238E27FC236}">
                <a16:creationId xmlns:a16="http://schemas.microsoft.com/office/drawing/2014/main" id="{B465CE5E-FEDC-4420-8F36-F828E71C6D9D}"/>
              </a:ext>
            </a:extLst>
          </p:cNvPr>
          <p:cNvGrpSpPr/>
          <p:nvPr/>
        </p:nvGrpSpPr>
        <p:grpSpPr>
          <a:xfrm>
            <a:off x="5053385" y="2461238"/>
            <a:ext cx="6164728" cy="718259"/>
            <a:chOff x="5053385" y="2461238"/>
            <a:chExt cx="6164728" cy="718259"/>
          </a:xfrm>
          <a:solidFill>
            <a:srgbClr val="FFFFFF"/>
          </a:solidFill>
        </p:grpSpPr>
        <p:pic>
          <p:nvPicPr>
            <p:cNvPr id="26" name="Obrázek 25">
              <a:extLst>
                <a:ext uri="{FF2B5EF4-FFF2-40B4-BE49-F238E27FC236}">
                  <a16:creationId xmlns:a16="http://schemas.microsoft.com/office/drawing/2014/main" id="{FC1C46C4-EF62-4D6B-B2F0-61E0FA68C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53385" y="2461238"/>
              <a:ext cx="6164728" cy="718259"/>
            </a:xfrm>
            <a:custGeom>
              <a:avLst/>
              <a:gdLst>
                <a:gd name="connsiteX0" fmla="*/ -1181 w 6164728"/>
                <a:gd name="connsiteY0" fmla="*/ 107 h 718259"/>
                <a:gd name="connsiteX1" fmla="*/ 6163548 w 6164728"/>
                <a:gd name="connsiteY1" fmla="*/ 107 h 718259"/>
                <a:gd name="connsiteX2" fmla="*/ 6163548 w 6164728"/>
                <a:gd name="connsiteY2" fmla="*/ 718367 h 718259"/>
                <a:gd name="connsiteX3" fmla="*/ -1181 w 6164728"/>
                <a:gd name="connsiteY3" fmla="*/ 718367 h 71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64728" h="718259">
                  <a:moveTo>
                    <a:pt x="-1181" y="107"/>
                  </a:moveTo>
                  <a:lnTo>
                    <a:pt x="6163548" y="107"/>
                  </a:lnTo>
                  <a:lnTo>
                    <a:pt x="6163548" y="718367"/>
                  </a:lnTo>
                  <a:lnTo>
                    <a:pt x="-1181" y="718367"/>
                  </a:lnTo>
                  <a:close/>
                </a:path>
              </a:pathLst>
            </a:custGeom>
          </p:spPr>
        </p:pic>
        <p:sp>
          <p:nvSpPr>
            <p:cNvPr id="27" name="Volný tvar: obrazec 26">
              <a:extLst>
                <a:ext uri="{FF2B5EF4-FFF2-40B4-BE49-F238E27FC236}">
                  <a16:creationId xmlns:a16="http://schemas.microsoft.com/office/drawing/2014/main" id="{600CFC3F-0CE5-4BE8-88AB-635ACD1AF5FF}"/>
                </a:ext>
              </a:extLst>
            </p:cNvPr>
            <p:cNvSpPr/>
            <p:nvPr/>
          </p:nvSpPr>
          <p:spPr>
            <a:xfrm>
              <a:off x="5120845" y="2527542"/>
              <a:ext cx="5914395" cy="469828"/>
            </a:xfrm>
            <a:custGeom>
              <a:avLst/>
              <a:gdLst>
                <a:gd name="connsiteX0" fmla="*/ 0 w 5914395"/>
                <a:gd name="connsiteY0" fmla="*/ 0 h 469828"/>
                <a:gd name="connsiteX1" fmla="*/ 5914396 w 5914395"/>
                <a:gd name="connsiteY1" fmla="*/ 0 h 469828"/>
                <a:gd name="connsiteX2" fmla="*/ 5914396 w 5914395"/>
                <a:gd name="connsiteY2" fmla="*/ 469828 h 469828"/>
                <a:gd name="connsiteX3" fmla="*/ 0 w 5914395"/>
                <a:gd name="connsiteY3" fmla="*/ 469828 h 46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4395" h="469828">
                  <a:moveTo>
                    <a:pt x="0" y="0"/>
                  </a:moveTo>
                  <a:lnTo>
                    <a:pt x="5914396" y="0"/>
                  </a:lnTo>
                  <a:lnTo>
                    <a:pt x="5914396" y="469828"/>
                  </a:lnTo>
                  <a:lnTo>
                    <a:pt x="0" y="469828"/>
                  </a:lnTo>
                  <a:close/>
                </a:path>
              </a:pathLst>
            </a:custGeom>
            <a:solidFill>
              <a:srgbClr val="FFFFFF"/>
            </a:solidFill>
            <a:ln w="8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28" name="Volný tvar: obrazec 27">
            <a:extLst>
              <a:ext uri="{FF2B5EF4-FFF2-40B4-BE49-F238E27FC236}">
                <a16:creationId xmlns:a16="http://schemas.microsoft.com/office/drawing/2014/main" id="{77B421B5-BBEC-414F-9423-41DDA93AA163}"/>
              </a:ext>
            </a:extLst>
          </p:cNvPr>
          <p:cNvSpPr/>
          <p:nvPr/>
        </p:nvSpPr>
        <p:spPr>
          <a:xfrm rot="16200000">
            <a:off x="4964727" y="2684429"/>
            <a:ext cx="469828" cy="157491"/>
          </a:xfrm>
          <a:custGeom>
            <a:avLst/>
            <a:gdLst>
              <a:gd name="connsiteX0" fmla="*/ 0 w 469828"/>
              <a:gd name="connsiteY0" fmla="*/ 0 h 157491"/>
              <a:gd name="connsiteX1" fmla="*/ 469828 w 469828"/>
              <a:gd name="connsiteY1" fmla="*/ 0 h 157491"/>
              <a:gd name="connsiteX2" fmla="*/ 469828 w 469828"/>
              <a:gd name="connsiteY2" fmla="*/ 157491 h 157491"/>
              <a:gd name="connsiteX3" fmla="*/ 0 w 469828"/>
              <a:gd name="connsiteY3" fmla="*/ 157491 h 1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828" h="157491">
                <a:moveTo>
                  <a:pt x="0" y="0"/>
                </a:moveTo>
                <a:lnTo>
                  <a:pt x="469828" y="0"/>
                </a:lnTo>
                <a:lnTo>
                  <a:pt x="469828" y="157491"/>
                </a:lnTo>
                <a:lnTo>
                  <a:pt x="0" y="157491"/>
                </a:lnTo>
                <a:close/>
              </a:path>
            </a:pathLst>
          </a:custGeom>
          <a:solidFill>
            <a:srgbClr val="FCC00D"/>
          </a:solidFill>
          <a:ln w="8261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grpSp>
        <p:nvGrpSpPr>
          <p:cNvPr id="29" name="Grafický objekt 10">
            <a:extLst>
              <a:ext uri="{FF2B5EF4-FFF2-40B4-BE49-F238E27FC236}">
                <a16:creationId xmlns:a16="http://schemas.microsoft.com/office/drawing/2014/main" id="{7229C22F-49BD-42FE-A7D9-C9CD6A415AD2}"/>
              </a:ext>
            </a:extLst>
          </p:cNvPr>
          <p:cNvGrpSpPr/>
          <p:nvPr/>
        </p:nvGrpSpPr>
        <p:grpSpPr>
          <a:xfrm>
            <a:off x="5053385" y="3135847"/>
            <a:ext cx="6164728" cy="718259"/>
            <a:chOff x="5053385" y="3135847"/>
            <a:chExt cx="6164728" cy="718259"/>
          </a:xfrm>
          <a:solidFill>
            <a:srgbClr val="FFFFFF"/>
          </a:solidFill>
        </p:grpSpPr>
        <p:pic>
          <p:nvPicPr>
            <p:cNvPr id="30" name="Obrázek 29">
              <a:extLst>
                <a:ext uri="{FF2B5EF4-FFF2-40B4-BE49-F238E27FC236}">
                  <a16:creationId xmlns:a16="http://schemas.microsoft.com/office/drawing/2014/main" id="{0A0CD73C-B6F6-4D36-8956-042B0EBEF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53385" y="3135847"/>
              <a:ext cx="6164728" cy="718259"/>
            </a:xfrm>
            <a:custGeom>
              <a:avLst/>
              <a:gdLst>
                <a:gd name="connsiteX0" fmla="*/ -1181 w 6164728"/>
                <a:gd name="connsiteY0" fmla="*/ 189 h 718259"/>
                <a:gd name="connsiteX1" fmla="*/ 6163548 w 6164728"/>
                <a:gd name="connsiteY1" fmla="*/ 189 h 718259"/>
                <a:gd name="connsiteX2" fmla="*/ 6163548 w 6164728"/>
                <a:gd name="connsiteY2" fmla="*/ 718448 h 718259"/>
                <a:gd name="connsiteX3" fmla="*/ -1181 w 6164728"/>
                <a:gd name="connsiteY3" fmla="*/ 718448 h 71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64728" h="718259">
                  <a:moveTo>
                    <a:pt x="-1181" y="189"/>
                  </a:moveTo>
                  <a:lnTo>
                    <a:pt x="6163548" y="189"/>
                  </a:lnTo>
                  <a:lnTo>
                    <a:pt x="6163548" y="718448"/>
                  </a:lnTo>
                  <a:lnTo>
                    <a:pt x="-1181" y="718448"/>
                  </a:lnTo>
                  <a:close/>
                </a:path>
              </a:pathLst>
            </a:custGeom>
          </p:spPr>
        </p:pic>
        <p:sp>
          <p:nvSpPr>
            <p:cNvPr id="31" name="Volný tvar: obrazec 30">
              <a:extLst>
                <a:ext uri="{FF2B5EF4-FFF2-40B4-BE49-F238E27FC236}">
                  <a16:creationId xmlns:a16="http://schemas.microsoft.com/office/drawing/2014/main" id="{77E3CB55-18F3-4813-AA20-F13253675B38}"/>
                </a:ext>
              </a:extLst>
            </p:cNvPr>
            <p:cNvSpPr/>
            <p:nvPr/>
          </p:nvSpPr>
          <p:spPr>
            <a:xfrm>
              <a:off x="5120845" y="3202315"/>
              <a:ext cx="5914395" cy="469828"/>
            </a:xfrm>
            <a:custGeom>
              <a:avLst/>
              <a:gdLst>
                <a:gd name="connsiteX0" fmla="*/ 0 w 5914395"/>
                <a:gd name="connsiteY0" fmla="*/ 0 h 469828"/>
                <a:gd name="connsiteX1" fmla="*/ 5914396 w 5914395"/>
                <a:gd name="connsiteY1" fmla="*/ 0 h 469828"/>
                <a:gd name="connsiteX2" fmla="*/ 5914396 w 5914395"/>
                <a:gd name="connsiteY2" fmla="*/ 469828 h 469828"/>
                <a:gd name="connsiteX3" fmla="*/ 0 w 5914395"/>
                <a:gd name="connsiteY3" fmla="*/ 469828 h 46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4395" h="469828">
                  <a:moveTo>
                    <a:pt x="0" y="0"/>
                  </a:moveTo>
                  <a:lnTo>
                    <a:pt x="5914396" y="0"/>
                  </a:lnTo>
                  <a:lnTo>
                    <a:pt x="5914396" y="469828"/>
                  </a:lnTo>
                  <a:lnTo>
                    <a:pt x="0" y="469828"/>
                  </a:lnTo>
                  <a:close/>
                </a:path>
              </a:pathLst>
            </a:custGeom>
            <a:solidFill>
              <a:srgbClr val="FFFFFF"/>
            </a:solidFill>
            <a:ln w="8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32" name="Volný tvar: obrazec 31">
            <a:extLst>
              <a:ext uri="{FF2B5EF4-FFF2-40B4-BE49-F238E27FC236}">
                <a16:creationId xmlns:a16="http://schemas.microsoft.com/office/drawing/2014/main" id="{09386D48-94CA-4BD1-AAB1-D297A090FC2C}"/>
              </a:ext>
            </a:extLst>
          </p:cNvPr>
          <p:cNvSpPr/>
          <p:nvPr/>
        </p:nvSpPr>
        <p:spPr>
          <a:xfrm rot="16200000">
            <a:off x="4964744" y="3359186"/>
            <a:ext cx="469828" cy="157491"/>
          </a:xfrm>
          <a:custGeom>
            <a:avLst/>
            <a:gdLst>
              <a:gd name="connsiteX0" fmla="*/ 0 w 469828"/>
              <a:gd name="connsiteY0" fmla="*/ 0 h 157491"/>
              <a:gd name="connsiteX1" fmla="*/ 469828 w 469828"/>
              <a:gd name="connsiteY1" fmla="*/ 0 h 157491"/>
              <a:gd name="connsiteX2" fmla="*/ 469828 w 469828"/>
              <a:gd name="connsiteY2" fmla="*/ 157491 h 157491"/>
              <a:gd name="connsiteX3" fmla="*/ 0 w 469828"/>
              <a:gd name="connsiteY3" fmla="*/ 157491 h 1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828" h="157491">
                <a:moveTo>
                  <a:pt x="0" y="0"/>
                </a:moveTo>
                <a:lnTo>
                  <a:pt x="469828" y="0"/>
                </a:lnTo>
                <a:lnTo>
                  <a:pt x="469828" y="157491"/>
                </a:lnTo>
                <a:lnTo>
                  <a:pt x="0" y="157491"/>
                </a:lnTo>
                <a:close/>
              </a:path>
            </a:pathLst>
          </a:custGeom>
          <a:solidFill>
            <a:srgbClr val="FCC00D"/>
          </a:solidFill>
          <a:ln w="8261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grpSp>
        <p:nvGrpSpPr>
          <p:cNvPr id="33" name="Grafický objekt 10">
            <a:extLst>
              <a:ext uri="{FF2B5EF4-FFF2-40B4-BE49-F238E27FC236}">
                <a16:creationId xmlns:a16="http://schemas.microsoft.com/office/drawing/2014/main" id="{2989CD1D-9047-4673-8945-151420BC8969}"/>
              </a:ext>
            </a:extLst>
          </p:cNvPr>
          <p:cNvGrpSpPr/>
          <p:nvPr/>
        </p:nvGrpSpPr>
        <p:grpSpPr>
          <a:xfrm>
            <a:off x="5053385" y="3810455"/>
            <a:ext cx="6164728" cy="720243"/>
            <a:chOff x="5053385" y="3810455"/>
            <a:chExt cx="6164728" cy="720243"/>
          </a:xfrm>
          <a:solidFill>
            <a:srgbClr val="FFFFFF"/>
          </a:solidFill>
        </p:grpSpPr>
        <p:pic>
          <p:nvPicPr>
            <p:cNvPr id="34" name="Obrázek 33">
              <a:extLst>
                <a:ext uri="{FF2B5EF4-FFF2-40B4-BE49-F238E27FC236}">
                  <a16:creationId xmlns:a16="http://schemas.microsoft.com/office/drawing/2014/main" id="{FEED02DB-CB9B-43C0-9ACF-EFBB5E889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53385" y="3810455"/>
              <a:ext cx="6164728" cy="720243"/>
            </a:xfrm>
            <a:custGeom>
              <a:avLst/>
              <a:gdLst>
                <a:gd name="connsiteX0" fmla="*/ -1181 w 6164728"/>
                <a:gd name="connsiteY0" fmla="*/ 270 h 720243"/>
                <a:gd name="connsiteX1" fmla="*/ 6163548 w 6164728"/>
                <a:gd name="connsiteY1" fmla="*/ 270 h 720243"/>
                <a:gd name="connsiteX2" fmla="*/ 6163548 w 6164728"/>
                <a:gd name="connsiteY2" fmla="*/ 720514 h 720243"/>
                <a:gd name="connsiteX3" fmla="*/ -1181 w 6164728"/>
                <a:gd name="connsiteY3" fmla="*/ 720514 h 72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64728" h="720243">
                  <a:moveTo>
                    <a:pt x="-1181" y="270"/>
                  </a:moveTo>
                  <a:lnTo>
                    <a:pt x="6163548" y="270"/>
                  </a:lnTo>
                  <a:lnTo>
                    <a:pt x="6163548" y="720514"/>
                  </a:lnTo>
                  <a:lnTo>
                    <a:pt x="-1181" y="720514"/>
                  </a:lnTo>
                  <a:close/>
                </a:path>
              </a:pathLst>
            </a:custGeom>
          </p:spPr>
        </p:pic>
        <p:sp>
          <p:nvSpPr>
            <p:cNvPr id="35" name="Volný tvar: obrazec 34">
              <a:extLst>
                <a:ext uri="{FF2B5EF4-FFF2-40B4-BE49-F238E27FC236}">
                  <a16:creationId xmlns:a16="http://schemas.microsoft.com/office/drawing/2014/main" id="{EBB3FCA9-46AF-4422-8E5C-641650D4B748}"/>
                </a:ext>
              </a:extLst>
            </p:cNvPr>
            <p:cNvSpPr/>
            <p:nvPr/>
          </p:nvSpPr>
          <p:spPr>
            <a:xfrm>
              <a:off x="5120845" y="3877089"/>
              <a:ext cx="5914395" cy="469828"/>
            </a:xfrm>
            <a:custGeom>
              <a:avLst/>
              <a:gdLst>
                <a:gd name="connsiteX0" fmla="*/ 0 w 5914395"/>
                <a:gd name="connsiteY0" fmla="*/ 0 h 469828"/>
                <a:gd name="connsiteX1" fmla="*/ 5914396 w 5914395"/>
                <a:gd name="connsiteY1" fmla="*/ 0 h 469828"/>
                <a:gd name="connsiteX2" fmla="*/ 5914396 w 5914395"/>
                <a:gd name="connsiteY2" fmla="*/ 469828 h 469828"/>
                <a:gd name="connsiteX3" fmla="*/ 0 w 5914395"/>
                <a:gd name="connsiteY3" fmla="*/ 469828 h 46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4395" h="469828">
                  <a:moveTo>
                    <a:pt x="0" y="0"/>
                  </a:moveTo>
                  <a:lnTo>
                    <a:pt x="5914396" y="0"/>
                  </a:lnTo>
                  <a:lnTo>
                    <a:pt x="5914396" y="469828"/>
                  </a:lnTo>
                  <a:lnTo>
                    <a:pt x="0" y="469828"/>
                  </a:lnTo>
                  <a:close/>
                </a:path>
              </a:pathLst>
            </a:custGeom>
            <a:solidFill>
              <a:srgbClr val="FFFFFF"/>
            </a:solidFill>
            <a:ln w="8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36" name="Volný tvar: obrazec 35">
            <a:extLst>
              <a:ext uri="{FF2B5EF4-FFF2-40B4-BE49-F238E27FC236}">
                <a16:creationId xmlns:a16="http://schemas.microsoft.com/office/drawing/2014/main" id="{BD396F48-D215-4754-8E34-5CC71F91714B}"/>
              </a:ext>
            </a:extLst>
          </p:cNvPr>
          <p:cNvSpPr/>
          <p:nvPr/>
        </p:nvSpPr>
        <p:spPr>
          <a:xfrm rot="16200000">
            <a:off x="4964670" y="4033951"/>
            <a:ext cx="469828" cy="157491"/>
          </a:xfrm>
          <a:custGeom>
            <a:avLst/>
            <a:gdLst>
              <a:gd name="connsiteX0" fmla="*/ 0 w 469828"/>
              <a:gd name="connsiteY0" fmla="*/ 0 h 157491"/>
              <a:gd name="connsiteX1" fmla="*/ 469828 w 469828"/>
              <a:gd name="connsiteY1" fmla="*/ 0 h 157491"/>
              <a:gd name="connsiteX2" fmla="*/ 469828 w 469828"/>
              <a:gd name="connsiteY2" fmla="*/ 157491 h 157491"/>
              <a:gd name="connsiteX3" fmla="*/ 0 w 469828"/>
              <a:gd name="connsiteY3" fmla="*/ 157491 h 1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828" h="157491">
                <a:moveTo>
                  <a:pt x="0" y="0"/>
                </a:moveTo>
                <a:lnTo>
                  <a:pt x="469828" y="0"/>
                </a:lnTo>
                <a:lnTo>
                  <a:pt x="469828" y="157491"/>
                </a:lnTo>
                <a:lnTo>
                  <a:pt x="0" y="157491"/>
                </a:lnTo>
                <a:close/>
              </a:path>
            </a:pathLst>
          </a:custGeom>
          <a:solidFill>
            <a:srgbClr val="FCC00D"/>
          </a:solidFill>
          <a:ln w="8261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grpSp>
        <p:nvGrpSpPr>
          <p:cNvPr id="37" name="Grafický objekt 10">
            <a:extLst>
              <a:ext uri="{FF2B5EF4-FFF2-40B4-BE49-F238E27FC236}">
                <a16:creationId xmlns:a16="http://schemas.microsoft.com/office/drawing/2014/main" id="{9A04F232-F5A5-4F2D-A02D-C8222C3F4F9A}"/>
              </a:ext>
            </a:extLst>
          </p:cNvPr>
          <p:cNvGrpSpPr/>
          <p:nvPr/>
        </p:nvGrpSpPr>
        <p:grpSpPr>
          <a:xfrm>
            <a:off x="5053385" y="4485063"/>
            <a:ext cx="6164728" cy="720243"/>
            <a:chOff x="5053385" y="4485063"/>
            <a:chExt cx="6164728" cy="720243"/>
          </a:xfrm>
          <a:solidFill>
            <a:srgbClr val="FFFFFF"/>
          </a:solidFill>
        </p:grpSpPr>
        <p:pic>
          <p:nvPicPr>
            <p:cNvPr id="38" name="Obrázek 37">
              <a:extLst>
                <a:ext uri="{FF2B5EF4-FFF2-40B4-BE49-F238E27FC236}">
                  <a16:creationId xmlns:a16="http://schemas.microsoft.com/office/drawing/2014/main" id="{49E923A3-B1DE-4828-9D47-123ACF476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053385" y="4485063"/>
              <a:ext cx="6164728" cy="720243"/>
            </a:xfrm>
            <a:custGeom>
              <a:avLst/>
              <a:gdLst>
                <a:gd name="connsiteX0" fmla="*/ -1181 w 6164728"/>
                <a:gd name="connsiteY0" fmla="*/ 352 h 720243"/>
                <a:gd name="connsiteX1" fmla="*/ 6163548 w 6164728"/>
                <a:gd name="connsiteY1" fmla="*/ 352 h 720243"/>
                <a:gd name="connsiteX2" fmla="*/ 6163548 w 6164728"/>
                <a:gd name="connsiteY2" fmla="*/ 720595 h 720243"/>
                <a:gd name="connsiteX3" fmla="*/ -1181 w 6164728"/>
                <a:gd name="connsiteY3" fmla="*/ 720595 h 72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64728" h="720243">
                  <a:moveTo>
                    <a:pt x="-1181" y="352"/>
                  </a:moveTo>
                  <a:lnTo>
                    <a:pt x="6163548" y="352"/>
                  </a:lnTo>
                  <a:lnTo>
                    <a:pt x="6163548" y="720595"/>
                  </a:lnTo>
                  <a:lnTo>
                    <a:pt x="-1181" y="720595"/>
                  </a:lnTo>
                  <a:close/>
                </a:path>
              </a:pathLst>
            </a:custGeom>
          </p:spPr>
        </p:pic>
        <p:sp>
          <p:nvSpPr>
            <p:cNvPr id="39" name="Volný tvar: obrazec 38">
              <a:extLst>
                <a:ext uri="{FF2B5EF4-FFF2-40B4-BE49-F238E27FC236}">
                  <a16:creationId xmlns:a16="http://schemas.microsoft.com/office/drawing/2014/main" id="{F4BD4FA4-BC6B-4455-B5FE-1990620D678F}"/>
                </a:ext>
              </a:extLst>
            </p:cNvPr>
            <p:cNvSpPr/>
            <p:nvPr/>
          </p:nvSpPr>
          <p:spPr>
            <a:xfrm>
              <a:off x="5120845" y="4551780"/>
              <a:ext cx="5914395" cy="469828"/>
            </a:xfrm>
            <a:custGeom>
              <a:avLst/>
              <a:gdLst>
                <a:gd name="connsiteX0" fmla="*/ 0 w 5914395"/>
                <a:gd name="connsiteY0" fmla="*/ 0 h 469828"/>
                <a:gd name="connsiteX1" fmla="*/ 5914396 w 5914395"/>
                <a:gd name="connsiteY1" fmla="*/ 0 h 469828"/>
                <a:gd name="connsiteX2" fmla="*/ 5914396 w 5914395"/>
                <a:gd name="connsiteY2" fmla="*/ 469828 h 469828"/>
                <a:gd name="connsiteX3" fmla="*/ 0 w 5914395"/>
                <a:gd name="connsiteY3" fmla="*/ 469828 h 46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4395" h="469828">
                  <a:moveTo>
                    <a:pt x="0" y="0"/>
                  </a:moveTo>
                  <a:lnTo>
                    <a:pt x="5914396" y="0"/>
                  </a:lnTo>
                  <a:lnTo>
                    <a:pt x="5914396" y="469828"/>
                  </a:lnTo>
                  <a:lnTo>
                    <a:pt x="0" y="469828"/>
                  </a:lnTo>
                  <a:close/>
                </a:path>
              </a:pathLst>
            </a:custGeom>
            <a:solidFill>
              <a:srgbClr val="FFFFFF"/>
            </a:solidFill>
            <a:ln w="8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40" name="Volný tvar: obrazec 39">
            <a:extLst>
              <a:ext uri="{FF2B5EF4-FFF2-40B4-BE49-F238E27FC236}">
                <a16:creationId xmlns:a16="http://schemas.microsoft.com/office/drawing/2014/main" id="{30EDB008-630D-491E-AC86-2F55AC4F38C0}"/>
              </a:ext>
            </a:extLst>
          </p:cNvPr>
          <p:cNvSpPr/>
          <p:nvPr/>
        </p:nvSpPr>
        <p:spPr>
          <a:xfrm rot="16200000">
            <a:off x="4964678" y="4708709"/>
            <a:ext cx="469828" cy="157491"/>
          </a:xfrm>
          <a:custGeom>
            <a:avLst/>
            <a:gdLst>
              <a:gd name="connsiteX0" fmla="*/ 0 w 469828"/>
              <a:gd name="connsiteY0" fmla="*/ 0 h 157491"/>
              <a:gd name="connsiteX1" fmla="*/ 469828 w 469828"/>
              <a:gd name="connsiteY1" fmla="*/ 0 h 157491"/>
              <a:gd name="connsiteX2" fmla="*/ 469828 w 469828"/>
              <a:gd name="connsiteY2" fmla="*/ 157491 h 157491"/>
              <a:gd name="connsiteX3" fmla="*/ 0 w 469828"/>
              <a:gd name="connsiteY3" fmla="*/ 157491 h 1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828" h="157491">
                <a:moveTo>
                  <a:pt x="0" y="0"/>
                </a:moveTo>
                <a:lnTo>
                  <a:pt x="469828" y="0"/>
                </a:lnTo>
                <a:lnTo>
                  <a:pt x="469828" y="157491"/>
                </a:lnTo>
                <a:lnTo>
                  <a:pt x="0" y="157491"/>
                </a:lnTo>
                <a:close/>
              </a:path>
            </a:pathLst>
          </a:custGeom>
          <a:solidFill>
            <a:srgbClr val="FCC00D"/>
          </a:solidFill>
          <a:ln w="8261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grpSp>
        <p:nvGrpSpPr>
          <p:cNvPr id="41" name="Grafický objekt 10">
            <a:extLst>
              <a:ext uri="{FF2B5EF4-FFF2-40B4-BE49-F238E27FC236}">
                <a16:creationId xmlns:a16="http://schemas.microsoft.com/office/drawing/2014/main" id="{3F5BDFF7-11CD-4B44-A70B-7E61153AC92A}"/>
              </a:ext>
            </a:extLst>
          </p:cNvPr>
          <p:cNvGrpSpPr/>
          <p:nvPr/>
        </p:nvGrpSpPr>
        <p:grpSpPr>
          <a:xfrm>
            <a:off x="5053385" y="5159671"/>
            <a:ext cx="6164728" cy="720243"/>
            <a:chOff x="5053385" y="5159671"/>
            <a:chExt cx="6164728" cy="720243"/>
          </a:xfrm>
          <a:solidFill>
            <a:srgbClr val="FFFFFF"/>
          </a:solidFill>
        </p:grpSpPr>
        <p:pic>
          <p:nvPicPr>
            <p:cNvPr id="42" name="Obrázek 41">
              <a:extLst>
                <a:ext uri="{FF2B5EF4-FFF2-40B4-BE49-F238E27FC236}">
                  <a16:creationId xmlns:a16="http://schemas.microsoft.com/office/drawing/2014/main" id="{FB6EEC61-CA5D-472A-AE71-1DCD8D3A5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53385" y="5159671"/>
              <a:ext cx="6164728" cy="720243"/>
            </a:xfrm>
            <a:custGeom>
              <a:avLst/>
              <a:gdLst>
                <a:gd name="connsiteX0" fmla="*/ -1181 w 6164728"/>
                <a:gd name="connsiteY0" fmla="*/ 434 h 720243"/>
                <a:gd name="connsiteX1" fmla="*/ 6163548 w 6164728"/>
                <a:gd name="connsiteY1" fmla="*/ 434 h 720243"/>
                <a:gd name="connsiteX2" fmla="*/ 6163548 w 6164728"/>
                <a:gd name="connsiteY2" fmla="*/ 720677 h 720243"/>
                <a:gd name="connsiteX3" fmla="*/ -1181 w 6164728"/>
                <a:gd name="connsiteY3" fmla="*/ 720677 h 72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64728" h="720243">
                  <a:moveTo>
                    <a:pt x="-1181" y="434"/>
                  </a:moveTo>
                  <a:lnTo>
                    <a:pt x="6163548" y="434"/>
                  </a:lnTo>
                  <a:lnTo>
                    <a:pt x="6163548" y="720677"/>
                  </a:lnTo>
                  <a:lnTo>
                    <a:pt x="-1181" y="720677"/>
                  </a:lnTo>
                  <a:close/>
                </a:path>
              </a:pathLst>
            </a:custGeom>
          </p:spPr>
        </p:pic>
        <p:sp>
          <p:nvSpPr>
            <p:cNvPr id="43" name="Volný tvar: obrazec 42">
              <a:extLst>
                <a:ext uri="{FF2B5EF4-FFF2-40B4-BE49-F238E27FC236}">
                  <a16:creationId xmlns:a16="http://schemas.microsoft.com/office/drawing/2014/main" id="{53069E84-BBE8-446E-8A67-8CABBC63E91B}"/>
                </a:ext>
              </a:extLst>
            </p:cNvPr>
            <p:cNvSpPr/>
            <p:nvPr/>
          </p:nvSpPr>
          <p:spPr>
            <a:xfrm>
              <a:off x="5120845" y="5226554"/>
              <a:ext cx="5914395" cy="469828"/>
            </a:xfrm>
            <a:custGeom>
              <a:avLst/>
              <a:gdLst>
                <a:gd name="connsiteX0" fmla="*/ 0 w 5914395"/>
                <a:gd name="connsiteY0" fmla="*/ 0 h 469828"/>
                <a:gd name="connsiteX1" fmla="*/ 5914396 w 5914395"/>
                <a:gd name="connsiteY1" fmla="*/ 0 h 469828"/>
                <a:gd name="connsiteX2" fmla="*/ 5914396 w 5914395"/>
                <a:gd name="connsiteY2" fmla="*/ 469829 h 469828"/>
                <a:gd name="connsiteX3" fmla="*/ 0 w 5914395"/>
                <a:gd name="connsiteY3" fmla="*/ 469829 h 46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4395" h="469828">
                  <a:moveTo>
                    <a:pt x="0" y="0"/>
                  </a:moveTo>
                  <a:lnTo>
                    <a:pt x="5914396" y="0"/>
                  </a:lnTo>
                  <a:lnTo>
                    <a:pt x="5914396" y="469829"/>
                  </a:lnTo>
                  <a:lnTo>
                    <a:pt x="0" y="469829"/>
                  </a:lnTo>
                  <a:close/>
                </a:path>
              </a:pathLst>
            </a:custGeom>
            <a:solidFill>
              <a:srgbClr val="FFFFFF"/>
            </a:solidFill>
            <a:ln w="8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44" name="Volný tvar: obrazec 43">
            <a:extLst>
              <a:ext uri="{FF2B5EF4-FFF2-40B4-BE49-F238E27FC236}">
                <a16:creationId xmlns:a16="http://schemas.microsoft.com/office/drawing/2014/main" id="{A441CF05-AD96-4161-829A-5770BA612537}"/>
              </a:ext>
            </a:extLst>
          </p:cNvPr>
          <p:cNvSpPr/>
          <p:nvPr/>
        </p:nvSpPr>
        <p:spPr>
          <a:xfrm rot="16200000">
            <a:off x="4964694" y="5383474"/>
            <a:ext cx="469828" cy="157491"/>
          </a:xfrm>
          <a:custGeom>
            <a:avLst/>
            <a:gdLst>
              <a:gd name="connsiteX0" fmla="*/ 0 w 469828"/>
              <a:gd name="connsiteY0" fmla="*/ 0 h 157491"/>
              <a:gd name="connsiteX1" fmla="*/ 469828 w 469828"/>
              <a:gd name="connsiteY1" fmla="*/ 0 h 157491"/>
              <a:gd name="connsiteX2" fmla="*/ 469828 w 469828"/>
              <a:gd name="connsiteY2" fmla="*/ 157491 h 157491"/>
              <a:gd name="connsiteX3" fmla="*/ 0 w 469828"/>
              <a:gd name="connsiteY3" fmla="*/ 157491 h 1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828" h="157491">
                <a:moveTo>
                  <a:pt x="0" y="0"/>
                </a:moveTo>
                <a:lnTo>
                  <a:pt x="469828" y="0"/>
                </a:lnTo>
                <a:lnTo>
                  <a:pt x="469828" y="157491"/>
                </a:lnTo>
                <a:lnTo>
                  <a:pt x="0" y="157491"/>
                </a:lnTo>
                <a:close/>
              </a:path>
            </a:pathLst>
          </a:custGeom>
          <a:solidFill>
            <a:srgbClr val="FCC00D"/>
          </a:solidFill>
          <a:ln w="8261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grpSp>
        <p:nvGrpSpPr>
          <p:cNvPr id="45" name="Grafický objekt 10">
            <a:extLst>
              <a:ext uri="{FF2B5EF4-FFF2-40B4-BE49-F238E27FC236}">
                <a16:creationId xmlns:a16="http://schemas.microsoft.com/office/drawing/2014/main" id="{F658E1D1-04E0-4B41-AAFF-B178EC5DEDF2}"/>
              </a:ext>
            </a:extLst>
          </p:cNvPr>
          <p:cNvGrpSpPr/>
          <p:nvPr/>
        </p:nvGrpSpPr>
        <p:grpSpPr>
          <a:xfrm>
            <a:off x="5053385" y="5834280"/>
            <a:ext cx="6164728" cy="720243"/>
            <a:chOff x="5053385" y="5834280"/>
            <a:chExt cx="6164728" cy="720243"/>
          </a:xfrm>
          <a:solidFill>
            <a:srgbClr val="FFFFFF"/>
          </a:solidFill>
        </p:grpSpPr>
        <p:pic>
          <p:nvPicPr>
            <p:cNvPr id="46" name="Obrázek 45">
              <a:extLst>
                <a:ext uri="{FF2B5EF4-FFF2-40B4-BE49-F238E27FC236}">
                  <a16:creationId xmlns:a16="http://schemas.microsoft.com/office/drawing/2014/main" id="{60A6595A-4F53-46B6-8A56-A5FCF593F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53385" y="5834280"/>
              <a:ext cx="6164728" cy="720243"/>
            </a:xfrm>
            <a:custGeom>
              <a:avLst/>
              <a:gdLst>
                <a:gd name="connsiteX0" fmla="*/ -1181 w 6164728"/>
                <a:gd name="connsiteY0" fmla="*/ 515 h 720243"/>
                <a:gd name="connsiteX1" fmla="*/ 6163548 w 6164728"/>
                <a:gd name="connsiteY1" fmla="*/ 515 h 720243"/>
                <a:gd name="connsiteX2" fmla="*/ 6163548 w 6164728"/>
                <a:gd name="connsiteY2" fmla="*/ 720759 h 720243"/>
                <a:gd name="connsiteX3" fmla="*/ -1181 w 6164728"/>
                <a:gd name="connsiteY3" fmla="*/ 720759 h 72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64728" h="720243">
                  <a:moveTo>
                    <a:pt x="-1181" y="515"/>
                  </a:moveTo>
                  <a:lnTo>
                    <a:pt x="6163548" y="515"/>
                  </a:lnTo>
                  <a:lnTo>
                    <a:pt x="6163548" y="720759"/>
                  </a:lnTo>
                  <a:lnTo>
                    <a:pt x="-1181" y="720759"/>
                  </a:lnTo>
                  <a:close/>
                </a:path>
              </a:pathLst>
            </a:custGeom>
          </p:spPr>
        </p:pic>
        <p:sp>
          <p:nvSpPr>
            <p:cNvPr id="47" name="Volný tvar: obrazec 46">
              <a:extLst>
                <a:ext uri="{FF2B5EF4-FFF2-40B4-BE49-F238E27FC236}">
                  <a16:creationId xmlns:a16="http://schemas.microsoft.com/office/drawing/2014/main" id="{4933D750-AF80-4964-8A1C-7E36DEE4C3F3}"/>
                </a:ext>
              </a:extLst>
            </p:cNvPr>
            <p:cNvSpPr/>
            <p:nvPr/>
          </p:nvSpPr>
          <p:spPr>
            <a:xfrm>
              <a:off x="5120845" y="5901327"/>
              <a:ext cx="5914395" cy="469828"/>
            </a:xfrm>
            <a:custGeom>
              <a:avLst/>
              <a:gdLst>
                <a:gd name="connsiteX0" fmla="*/ 0 w 5914395"/>
                <a:gd name="connsiteY0" fmla="*/ 0 h 469828"/>
                <a:gd name="connsiteX1" fmla="*/ 5914396 w 5914395"/>
                <a:gd name="connsiteY1" fmla="*/ 0 h 469828"/>
                <a:gd name="connsiteX2" fmla="*/ 5914396 w 5914395"/>
                <a:gd name="connsiteY2" fmla="*/ 469829 h 469828"/>
                <a:gd name="connsiteX3" fmla="*/ 0 w 5914395"/>
                <a:gd name="connsiteY3" fmla="*/ 469829 h 469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4395" h="469828">
                  <a:moveTo>
                    <a:pt x="0" y="0"/>
                  </a:moveTo>
                  <a:lnTo>
                    <a:pt x="5914396" y="0"/>
                  </a:lnTo>
                  <a:lnTo>
                    <a:pt x="5914396" y="469829"/>
                  </a:lnTo>
                  <a:lnTo>
                    <a:pt x="0" y="469829"/>
                  </a:lnTo>
                  <a:close/>
                </a:path>
              </a:pathLst>
            </a:custGeom>
            <a:solidFill>
              <a:srgbClr val="FFFFFF"/>
            </a:solidFill>
            <a:ln w="82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</p:grpSp>
      <p:sp>
        <p:nvSpPr>
          <p:cNvPr id="48" name="Volný tvar: obrazec 47">
            <a:extLst>
              <a:ext uri="{FF2B5EF4-FFF2-40B4-BE49-F238E27FC236}">
                <a16:creationId xmlns:a16="http://schemas.microsoft.com/office/drawing/2014/main" id="{DA813840-E69F-46E8-9E8E-8BB2017FEDD1}"/>
              </a:ext>
            </a:extLst>
          </p:cNvPr>
          <p:cNvSpPr/>
          <p:nvPr/>
        </p:nvSpPr>
        <p:spPr>
          <a:xfrm rot="16200000">
            <a:off x="4964702" y="6057504"/>
            <a:ext cx="469828" cy="157491"/>
          </a:xfrm>
          <a:custGeom>
            <a:avLst/>
            <a:gdLst>
              <a:gd name="connsiteX0" fmla="*/ 0 w 469828"/>
              <a:gd name="connsiteY0" fmla="*/ 0 h 157491"/>
              <a:gd name="connsiteX1" fmla="*/ 469828 w 469828"/>
              <a:gd name="connsiteY1" fmla="*/ 0 h 157491"/>
              <a:gd name="connsiteX2" fmla="*/ 469828 w 469828"/>
              <a:gd name="connsiteY2" fmla="*/ 157491 h 157491"/>
              <a:gd name="connsiteX3" fmla="*/ 0 w 469828"/>
              <a:gd name="connsiteY3" fmla="*/ 157491 h 15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828" h="157491">
                <a:moveTo>
                  <a:pt x="0" y="0"/>
                </a:moveTo>
                <a:lnTo>
                  <a:pt x="469828" y="0"/>
                </a:lnTo>
                <a:lnTo>
                  <a:pt x="469828" y="157491"/>
                </a:lnTo>
                <a:lnTo>
                  <a:pt x="0" y="157491"/>
                </a:lnTo>
                <a:close/>
              </a:path>
            </a:pathLst>
          </a:custGeom>
          <a:solidFill>
            <a:srgbClr val="FCC00D"/>
          </a:solidFill>
          <a:ln w="8261" cap="flat">
            <a:noFill/>
            <a:prstDash val="solid"/>
            <a:miter/>
          </a:ln>
        </p:spPr>
        <p:txBody>
          <a:bodyPr rtlCol="0" anchor="ctr"/>
          <a:lstStyle/>
          <a:p>
            <a:endParaRPr lang="cs-CZ"/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2BBDC16F-BEB7-440F-BD3B-8D1DC481635A}"/>
              </a:ext>
            </a:extLst>
          </p:cNvPr>
          <p:cNvSpPr txBox="1"/>
          <p:nvPr/>
        </p:nvSpPr>
        <p:spPr>
          <a:xfrm>
            <a:off x="345247" y="2043263"/>
            <a:ext cx="2873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23325B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POPTÁVKY</a:t>
            </a:r>
          </a:p>
          <a:p>
            <a:r>
              <a:rPr lang="cs-CZ" sz="2000" dirty="0">
                <a:solidFill>
                  <a:srgbClr val="23325B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od roku 2022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FB8E4FB8-46D7-465C-8D09-902322B88BD0}"/>
              </a:ext>
            </a:extLst>
          </p:cNvPr>
          <p:cNvSpPr txBox="1"/>
          <p:nvPr/>
        </p:nvSpPr>
        <p:spPr>
          <a:xfrm>
            <a:off x="5467350" y="554657"/>
            <a:ext cx="5567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23325B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Opravy a čištění kolových vozidel</a:t>
            </a: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A7280D7A-9632-4F2B-BE9A-6B48568123A5}"/>
              </a:ext>
            </a:extLst>
          </p:cNvPr>
          <p:cNvSpPr txBox="1"/>
          <p:nvPr/>
        </p:nvSpPr>
        <p:spPr>
          <a:xfrm>
            <a:off x="5467350" y="1228761"/>
            <a:ext cx="5567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23325B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Ceny přepravy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9695735D-7E19-40E7-8B34-494AA68A80AE}"/>
              </a:ext>
            </a:extLst>
          </p:cNvPr>
          <p:cNvSpPr txBox="1"/>
          <p:nvPr/>
        </p:nvSpPr>
        <p:spPr>
          <a:xfrm>
            <a:off x="5467350" y="1904302"/>
            <a:ext cx="5567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23325B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Tvorba softwaru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31179CD6-922F-443A-AFA9-B26C4EFF94F4}"/>
              </a:ext>
            </a:extLst>
          </p:cNvPr>
          <p:cNvSpPr txBox="1"/>
          <p:nvPr/>
        </p:nvSpPr>
        <p:spPr>
          <a:xfrm>
            <a:off x="5464304" y="2577780"/>
            <a:ext cx="5567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23325B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Pronájem a prodej lokomotiv</a:t>
            </a:r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C50ECF3D-68D0-4EE9-86BF-8D18F98038B7}"/>
              </a:ext>
            </a:extLst>
          </p:cNvPr>
          <p:cNvSpPr txBox="1"/>
          <p:nvPr/>
        </p:nvSpPr>
        <p:spPr>
          <a:xfrm>
            <a:off x="5464304" y="3248115"/>
            <a:ext cx="5567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23325B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Pronájem a prodej vagónů a kontejnerů</a:t>
            </a: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01099247-1B87-471E-B4BD-3F8BBD2CD0C3}"/>
              </a:ext>
            </a:extLst>
          </p:cNvPr>
          <p:cNvSpPr txBox="1"/>
          <p:nvPr/>
        </p:nvSpPr>
        <p:spPr>
          <a:xfrm>
            <a:off x="5464304" y="3934729"/>
            <a:ext cx="5567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23325B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Pronájem personálu</a:t>
            </a:r>
          </a:p>
        </p:txBody>
      </p:sp>
      <p:sp>
        <p:nvSpPr>
          <p:cNvPr id="56" name="TextovéPole 55">
            <a:extLst>
              <a:ext uri="{FF2B5EF4-FFF2-40B4-BE49-F238E27FC236}">
                <a16:creationId xmlns:a16="http://schemas.microsoft.com/office/drawing/2014/main" id="{C9112996-7AA1-46C0-93E1-377F0D459F28}"/>
              </a:ext>
            </a:extLst>
          </p:cNvPr>
          <p:cNvSpPr txBox="1"/>
          <p:nvPr/>
        </p:nvSpPr>
        <p:spPr>
          <a:xfrm>
            <a:off x="5464280" y="4594967"/>
            <a:ext cx="5567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23325B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Výroba nových lokomotiv, vagónů a kontejnerů</a:t>
            </a:r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EC16B2DA-717F-4298-B6E4-9B53DF525ED3}"/>
              </a:ext>
            </a:extLst>
          </p:cNvPr>
          <p:cNvSpPr txBox="1"/>
          <p:nvPr/>
        </p:nvSpPr>
        <p:spPr>
          <a:xfrm>
            <a:off x="5464280" y="5273246"/>
            <a:ext cx="5567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23325B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Překládka, skladování zboží a kontejnerů</a:t>
            </a:r>
          </a:p>
        </p:txBody>
      </p:sp>
      <p:sp>
        <p:nvSpPr>
          <p:cNvPr id="58" name="TextovéPole 57">
            <a:extLst>
              <a:ext uri="{FF2B5EF4-FFF2-40B4-BE49-F238E27FC236}">
                <a16:creationId xmlns:a16="http://schemas.microsoft.com/office/drawing/2014/main" id="{339BC760-8586-4681-AB57-75EDDE542125}"/>
              </a:ext>
            </a:extLst>
          </p:cNvPr>
          <p:cNvSpPr txBox="1"/>
          <p:nvPr/>
        </p:nvSpPr>
        <p:spPr>
          <a:xfrm>
            <a:off x="5464280" y="5951575"/>
            <a:ext cx="5567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23325B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Celní, poradenské, právní a pojišťovací služby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5653FDD3-3E2D-41E3-AA2C-CC24EE7058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37607"/>
              </p:ext>
            </p:extLst>
          </p:nvPr>
        </p:nvGraphicFramePr>
        <p:xfrm>
          <a:off x="441199" y="3517899"/>
          <a:ext cx="1432616" cy="2925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r:id="rId14" imgW="1347120" imgH="2752200" progId="">
                  <p:embed/>
                </p:oleObj>
              </mc:Choice>
              <mc:Fallback>
                <p:oleObj r:id="rId14" imgW="1347120" imgH="2752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41199" y="3517899"/>
                        <a:ext cx="1432616" cy="29259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6C53B4CE-0449-4BCA-AAB3-D2F114AC540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41199" y="1092487"/>
            <a:ext cx="29718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4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9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5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2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35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85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35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85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35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85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35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85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35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85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35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85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35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85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350"/>
                            </p:stCondLst>
                            <p:childTnLst>
                              <p:par>
                                <p:cTn id="1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850"/>
                            </p:stCondLst>
                            <p:childTnLst>
                              <p:par>
                                <p:cTn id="1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1350"/>
                            </p:stCondLst>
                            <p:childTnLst>
                              <p:par>
                                <p:cTn id="1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185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4" grpId="0" animBg="1"/>
      <p:bldP spid="28" grpId="0" animBg="1"/>
      <p:bldP spid="32" grpId="0" animBg="1"/>
      <p:bldP spid="36" grpId="0" animBg="1"/>
      <p:bldP spid="40" grpId="0" animBg="1"/>
      <p:bldP spid="44" grpId="0" animBg="1"/>
      <p:bldP spid="48" grpId="0" animBg="1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5702989E-62F5-4632-A20F-8397615700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491761D0-AB99-43E6-ABE6-6C86C23BFDA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9675" y="0"/>
            <a:ext cx="9772650" cy="685800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E6803086-5944-4CF9-8BD9-A35AC2B0B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48186" y="413879"/>
            <a:ext cx="3095625" cy="433966"/>
          </a:xfrm>
          <a:prstGeom prst="rect">
            <a:avLst/>
          </a:prstGeom>
        </p:spPr>
      </p:pic>
      <p:pic>
        <p:nvPicPr>
          <p:cNvPr id="9" name="RailMarket.com - Largest database for rail industry - Google Chrome 2021-09-13 07-40-19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25FA6E29-A62C-4933-AE4E-3A0681C378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0692" y="1084917"/>
            <a:ext cx="9970615" cy="535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9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9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délník 32">
            <a:extLst>
              <a:ext uri="{FF2B5EF4-FFF2-40B4-BE49-F238E27FC236}">
                <a16:creationId xmlns:a16="http://schemas.microsoft.com/office/drawing/2014/main" id="{BE3B29EC-4D0A-49C6-AEB5-32325F5A43D4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2332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2" name="Grafický objekt 51">
            <a:extLst>
              <a:ext uri="{FF2B5EF4-FFF2-40B4-BE49-F238E27FC236}">
                <a16:creationId xmlns:a16="http://schemas.microsoft.com/office/drawing/2014/main" id="{C5799EB1-8843-4B72-A1B5-5FF6582128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9675" y="0"/>
            <a:ext cx="9772650" cy="6858000"/>
          </a:xfrm>
          <a:prstGeom prst="rect">
            <a:avLst/>
          </a:prstGeom>
        </p:spPr>
      </p:pic>
      <p:grpSp>
        <p:nvGrpSpPr>
          <p:cNvPr id="55" name="Skupina 54">
            <a:extLst>
              <a:ext uri="{FF2B5EF4-FFF2-40B4-BE49-F238E27FC236}">
                <a16:creationId xmlns:a16="http://schemas.microsoft.com/office/drawing/2014/main" id="{F93EC800-7784-40F3-8194-BA37153C9D71}"/>
              </a:ext>
            </a:extLst>
          </p:cNvPr>
          <p:cNvGrpSpPr/>
          <p:nvPr/>
        </p:nvGrpSpPr>
        <p:grpSpPr>
          <a:xfrm>
            <a:off x="914400" y="3772876"/>
            <a:ext cx="3219685" cy="720579"/>
            <a:chOff x="914400" y="3772876"/>
            <a:chExt cx="3219685" cy="720579"/>
          </a:xfrm>
        </p:grpSpPr>
        <p:sp>
          <p:nvSpPr>
            <p:cNvPr id="13" name="Volný tvar: obrazec 12">
              <a:extLst>
                <a:ext uri="{FF2B5EF4-FFF2-40B4-BE49-F238E27FC236}">
                  <a16:creationId xmlns:a16="http://schemas.microsoft.com/office/drawing/2014/main" id="{F6497715-8704-4B04-8F3A-AEA11091976F}"/>
                </a:ext>
              </a:extLst>
            </p:cNvPr>
            <p:cNvSpPr/>
            <p:nvPr/>
          </p:nvSpPr>
          <p:spPr>
            <a:xfrm>
              <a:off x="914400" y="3772876"/>
              <a:ext cx="3219685" cy="720579"/>
            </a:xfrm>
            <a:custGeom>
              <a:avLst/>
              <a:gdLst>
                <a:gd name="connsiteX0" fmla="*/ 0 w 3219685"/>
                <a:gd name="connsiteY0" fmla="*/ 0 h 720579"/>
                <a:gd name="connsiteX1" fmla="*/ 3219686 w 3219685"/>
                <a:gd name="connsiteY1" fmla="*/ 0 h 720579"/>
                <a:gd name="connsiteX2" fmla="*/ 3219686 w 3219685"/>
                <a:gd name="connsiteY2" fmla="*/ 720580 h 720579"/>
                <a:gd name="connsiteX3" fmla="*/ 0 w 3219685"/>
                <a:gd name="connsiteY3" fmla="*/ 720580 h 720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9685" h="720579">
                  <a:moveTo>
                    <a:pt x="0" y="0"/>
                  </a:moveTo>
                  <a:lnTo>
                    <a:pt x="3219686" y="0"/>
                  </a:lnTo>
                  <a:lnTo>
                    <a:pt x="3219686" y="720580"/>
                  </a:lnTo>
                  <a:lnTo>
                    <a:pt x="0" y="720580"/>
                  </a:lnTo>
                  <a:close/>
                </a:path>
              </a:pathLst>
            </a:custGeom>
            <a:solidFill>
              <a:srgbClr val="EBF1FB"/>
            </a:solidFill>
            <a:ln w="8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5" name="TextovéPole 14">
              <a:extLst>
                <a:ext uri="{FF2B5EF4-FFF2-40B4-BE49-F238E27FC236}">
                  <a16:creationId xmlns:a16="http://schemas.microsoft.com/office/drawing/2014/main" id="{C096BA7A-3298-49B0-8D08-1DA6456D9748}"/>
                </a:ext>
              </a:extLst>
            </p:cNvPr>
            <p:cNvSpPr txBox="1"/>
            <p:nvPr/>
          </p:nvSpPr>
          <p:spPr>
            <a:xfrm>
              <a:off x="1013709" y="3941375"/>
              <a:ext cx="2078902" cy="354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1703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rPr>
                <a:t>Pronájem a leasing </a:t>
              </a:r>
            </a:p>
          </p:txBody>
        </p:sp>
      </p:grpSp>
      <p:grpSp>
        <p:nvGrpSpPr>
          <p:cNvPr id="41" name="Skupina 40">
            <a:extLst>
              <a:ext uri="{FF2B5EF4-FFF2-40B4-BE49-F238E27FC236}">
                <a16:creationId xmlns:a16="http://schemas.microsoft.com/office/drawing/2014/main" id="{3F9C9206-6608-4204-828C-084698387435}"/>
              </a:ext>
            </a:extLst>
          </p:cNvPr>
          <p:cNvGrpSpPr/>
          <p:nvPr/>
        </p:nvGrpSpPr>
        <p:grpSpPr>
          <a:xfrm>
            <a:off x="914400" y="4701066"/>
            <a:ext cx="3219685" cy="720579"/>
            <a:chOff x="914400" y="4434586"/>
            <a:chExt cx="3219685" cy="720579"/>
          </a:xfrm>
        </p:grpSpPr>
        <p:sp>
          <p:nvSpPr>
            <p:cNvPr id="7" name="Volný tvar: obrazec 6">
              <a:extLst>
                <a:ext uri="{FF2B5EF4-FFF2-40B4-BE49-F238E27FC236}">
                  <a16:creationId xmlns:a16="http://schemas.microsoft.com/office/drawing/2014/main" id="{0ABF7990-4208-4343-83ED-992F3C0FB4ED}"/>
                </a:ext>
              </a:extLst>
            </p:cNvPr>
            <p:cNvSpPr/>
            <p:nvPr/>
          </p:nvSpPr>
          <p:spPr>
            <a:xfrm>
              <a:off x="914400" y="4434586"/>
              <a:ext cx="3219685" cy="720579"/>
            </a:xfrm>
            <a:custGeom>
              <a:avLst/>
              <a:gdLst>
                <a:gd name="connsiteX0" fmla="*/ 0 w 3219685"/>
                <a:gd name="connsiteY0" fmla="*/ 0 h 720579"/>
                <a:gd name="connsiteX1" fmla="*/ 3219686 w 3219685"/>
                <a:gd name="connsiteY1" fmla="*/ 0 h 720579"/>
                <a:gd name="connsiteX2" fmla="*/ 3219686 w 3219685"/>
                <a:gd name="connsiteY2" fmla="*/ 720580 h 720579"/>
                <a:gd name="connsiteX3" fmla="*/ 0 w 3219685"/>
                <a:gd name="connsiteY3" fmla="*/ 720580 h 720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9685" h="720579">
                  <a:moveTo>
                    <a:pt x="0" y="0"/>
                  </a:moveTo>
                  <a:lnTo>
                    <a:pt x="3219686" y="0"/>
                  </a:lnTo>
                  <a:lnTo>
                    <a:pt x="3219686" y="720580"/>
                  </a:lnTo>
                  <a:lnTo>
                    <a:pt x="0" y="720580"/>
                  </a:lnTo>
                  <a:close/>
                </a:path>
              </a:pathLst>
            </a:custGeom>
            <a:solidFill>
              <a:srgbClr val="EBF1FB"/>
            </a:solidFill>
            <a:ln w="8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EDB345AC-7BAD-4109-B11D-E68A4C03A29F}"/>
                </a:ext>
              </a:extLst>
            </p:cNvPr>
            <p:cNvSpPr txBox="1"/>
            <p:nvPr/>
          </p:nvSpPr>
          <p:spPr>
            <a:xfrm>
              <a:off x="1013709" y="4603024"/>
              <a:ext cx="2177199" cy="354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1703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rPr>
                <a:t>Dopravci a operátoři</a:t>
              </a:r>
            </a:p>
          </p:txBody>
        </p:sp>
      </p:grpSp>
      <p:grpSp>
        <p:nvGrpSpPr>
          <p:cNvPr id="56" name="Skupina 55">
            <a:extLst>
              <a:ext uri="{FF2B5EF4-FFF2-40B4-BE49-F238E27FC236}">
                <a16:creationId xmlns:a16="http://schemas.microsoft.com/office/drawing/2014/main" id="{1967AFFB-96B3-475F-987E-03F8715FFAB8}"/>
              </a:ext>
            </a:extLst>
          </p:cNvPr>
          <p:cNvGrpSpPr/>
          <p:nvPr/>
        </p:nvGrpSpPr>
        <p:grpSpPr>
          <a:xfrm>
            <a:off x="914400" y="5629169"/>
            <a:ext cx="3219685" cy="720579"/>
            <a:chOff x="914400" y="5629169"/>
            <a:chExt cx="3219685" cy="720579"/>
          </a:xfrm>
        </p:grpSpPr>
        <p:sp>
          <p:nvSpPr>
            <p:cNvPr id="8" name="Volný tvar: obrazec 7">
              <a:extLst>
                <a:ext uri="{FF2B5EF4-FFF2-40B4-BE49-F238E27FC236}">
                  <a16:creationId xmlns:a16="http://schemas.microsoft.com/office/drawing/2014/main" id="{FCB7FDA1-0F70-4959-9C8B-818B6AE55CB5}"/>
                </a:ext>
              </a:extLst>
            </p:cNvPr>
            <p:cNvSpPr/>
            <p:nvPr/>
          </p:nvSpPr>
          <p:spPr>
            <a:xfrm>
              <a:off x="914400" y="5629169"/>
              <a:ext cx="3219685" cy="720579"/>
            </a:xfrm>
            <a:custGeom>
              <a:avLst/>
              <a:gdLst>
                <a:gd name="connsiteX0" fmla="*/ 0 w 3219685"/>
                <a:gd name="connsiteY0" fmla="*/ 0 h 720579"/>
                <a:gd name="connsiteX1" fmla="*/ 3219686 w 3219685"/>
                <a:gd name="connsiteY1" fmla="*/ 0 h 720579"/>
                <a:gd name="connsiteX2" fmla="*/ 3219686 w 3219685"/>
                <a:gd name="connsiteY2" fmla="*/ 720580 h 720579"/>
                <a:gd name="connsiteX3" fmla="*/ 0 w 3219685"/>
                <a:gd name="connsiteY3" fmla="*/ 720580 h 720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9685" h="720579">
                  <a:moveTo>
                    <a:pt x="0" y="0"/>
                  </a:moveTo>
                  <a:lnTo>
                    <a:pt x="3219686" y="0"/>
                  </a:lnTo>
                  <a:lnTo>
                    <a:pt x="3219686" y="720580"/>
                  </a:lnTo>
                  <a:lnTo>
                    <a:pt x="0" y="720580"/>
                  </a:lnTo>
                  <a:close/>
                </a:path>
              </a:pathLst>
            </a:custGeom>
            <a:solidFill>
              <a:srgbClr val="EBF1FB"/>
            </a:solidFill>
            <a:ln w="8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AA561609-D2F1-4893-8F82-E7B16CA0F461}"/>
                </a:ext>
              </a:extLst>
            </p:cNvPr>
            <p:cNvSpPr txBox="1"/>
            <p:nvPr/>
          </p:nvSpPr>
          <p:spPr>
            <a:xfrm>
              <a:off x="1013709" y="5681232"/>
              <a:ext cx="2167196" cy="6164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1703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rPr>
                <a:t>Konzultační </a:t>
              </a:r>
              <a:br>
                <a:rPr lang="cs-CZ" sz="1703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rPr>
              </a:br>
              <a:r>
                <a:rPr lang="cs-CZ" sz="1703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rPr>
                <a:t>a poradenské služby</a:t>
              </a:r>
            </a:p>
          </p:txBody>
        </p:sp>
      </p:grpSp>
      <p:grpSp>
        <p:nvGrpSpPr>
          <p:cNvPr id="54" name="Skupina 53">
            <a:extLst>
              <a:ext uri="{FF2B5EF4-FFF2-40B4-BE49-F238E27FC236}">
                <a16:creationId xmlns:a16="http://schemas.microsoft.com/office/drawing/2014/main" id="{4F8D3F68-30B1-49A3-8A85-D4BA6E6FF5BC}"/>
              </a:ext>
            </a:extLst>
          </p:cNvPr>
          <p:cNvGrpSpPr/>
          <p:nvPr/>
        </p:nvGrpSpPr>
        <p:grpSpPr>
          <a:xfrm>
            <a:off x="914400" y="2844773"/>
            <a:ext cx="3219685" cy="720579"/>
            <a:chOff x="914400" y="2844773"/>
            <a:chExt cx="3219685" cy="720579"/>
          </a:xfrm>
        </p:grpSpPr>
        <p:sp>
          <p:nvSpPr>
            <p:cNvPr id="14" name="Volný tvar: obrazec 13">
              <a:extLst>
                <a:ext uri="{FF2B5EF4-FFF2-40B4-BE49-F238E27FC236}">
                  <a16:creationId xmlns:a16="http://schemas.microsoft.com/office/drawing/2014/main" id="{94FF2ED9-845C-4176-9E5F-9621012690CD}"/>
                </a:ext>
              </a:extLst>
            </p:cNvPr>
            <p:cNvSpPr/>
            <p:nvPr/>
          </p:nvSpPr>
          <p:spPr>
            <a:xfrm>
              <a:off x="914400" y="2844773"/>
              <a:ext cx="3219685" cy="720579"/>
            </a:xfrm>
            <a:custGeom>
              <a:avLst/>
              <a:gdLst>
                <a:gd name="connsiteX0" fmla="*/ 0 w 3219685"/>
                <a:gd name="connsiteY0" fmla="*/ 0 h 720579"/>
                <a:gd name="connsiteX1" fmla="*/ 3219686 w 3219685"/>
                <a:gd name="connsiteY1" fmla="*/ 0 h 720579"/>
                <a:gd name="connsiteX2" fmla="*/ 3219686 w 3219685"/>
                <a:gd name="connsiteY2" fmla="*/ 720580 h 720579"/>
                <a:gd name="connsiteX3" fmla="*/ 0 w 3219685"/>
                <a:gd name="connsiteY3" fmla="*/ 720580 h 720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19685" h="720579">
                  <a:moveTo>
                    <a:pt x="0" y="0"/>
                  </a:moveTo>
                  <a:lnTo>
                    <a:pt x="3219686" y="0"/>
                  </a:lnTo>
                  <a:lnTo>
                    <a:pt x="3219686" y="720580"/>
                  </a:lnTo>
                  <a:lnTo>
                    <a:pt x="0" y="720580"/>
                  </a:lnTo>
                  <a:close/>
                </a:path>
              </a:pathLst>
            </a:custGeom>
            <a:solidFill>
              <a:srgbClr val="EBF1FB"/>
            </a:solidFill>
            <a:ln w="8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 dirty="0">
                <a:solidFill>
                  <a:srgbClr val="EBF1FB"/>
                </a:solidFill>
              </a:endParaRPr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E80BB29E-218C-40D8-8721-5A51DAB0513F}"/>
                </a:ext>
              </a:extLst>
            </p:cNvPr>
            <p:cNvSpPr txBox="1"/>
            <p:nvPr/>
          </p:nvSpPr>
          <p:spPr>
            <a:xfrm>
              <a:off x="1013700" y="2901899"/>
              <a:ext cx="2323200" cy="6164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1703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rPr>
                <a:t>Výroba a prodej</a:t>
              </a:r>
            </a:p>
            <a:p>
              <a:pPr algn="l"/>
              <a:r>
                <a:rPr lang="cs-CZ" sz="1703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rPr>
                <a:t>Železničních jednotek</a:t>
              </a:r>
              <a:endParaRPr lang="cs-CZ" sz="1703" spc="0" baseline="0" dirty="0">
                <a:solidFill>
                  <a:srgbClr val="000000"/>
                </a:solidFill>
                <a:latin typeface="MyriadPro-Bold"/>
                <a:sym typeface="MyriadPro-Bold"/>
                <a:rtl val="0"/>
              </a:endParaRPr>
            </a:p>
          </p:txBody>
        </p:sp>
      </p:grpSp>
      <p:grpSp>
        <p:nvGrpSpPr>
          <p:cNvPr id="58" name="Skupina 57">
            <a:extLst>
              <a:ext uri="{FF2B5EF4-FFF2-40B4-BE49-F238E27FC236}">
                <a16:creationId xmlns:a16="http://schemas.microsoft.com/office/drawing/2014/main" id="{D1727BB1-55EE-4797-A4C4-79C631BB3133}"/>
              </a:ext>
            </a:extLst>
          </p:cNvPr>
          <p:cNvGrpSpPr/>
          <p:nvPr/>
        </p:nvGrpSpPr>
        <p:grpSpPr>
          <a:xfrm>
            <a:off x="4480102" y="3772876"/>
            <a:ext cx="3226173" cy="720579"/>
            <a:chOff x="4480102" y="3772876"/>
            <a:chExt cx="3226173" cy="720579"/>
          </a:xfrm>
        </p:grpSpPr>
        <p:sp>
          <p:nvSpPr>
            <p:cNvPr id="19" name="Volný tvar: obrazec 18">
              <a:extLst>
                <a:ext uri="{FF2B5EF4-FFF2-40B4-BE49-F238E27FC236}">
                  <a16:creationId xmlns:a16="http://schemas.microsoft.com/office/drawing/2014/main" id="{792241AF-7B06-4BC0-B54A-34103B3DB6FA}"/>
                </a:ext>
              </a:extLst>
            </p:cNvPr>
            <p:cNvSpPr/>
            <p:nvPr/>
          </p:nvSpPr>
          <p:spPr>
            <a:xfrm>
              <a:off x="4480102" y="3772876"/>
              <a:ext cx="3226173" cy="720579"/>
            </a:xfrm>
            <a:custGeom>
              <a:avLst/>
              <a:gdLst>
                <a:gd name="connsiteX0" fmla="*/ 0 w 3226173"/>
                <a:gd name="connsiteY0" fmla="*/ 0 h 720579"/>
                <a:gd name="connsiteX1" fmla="*/ 3226173 w 3226173"/>
                <a:gd name="connsiteY1" fmla="*/ 0 h 720579"/>
                <a:gd name="connsiteX2" fmla="*/ 3226173 w 3226173"/>
                <a:gd name="connsiteY2" fmla="*/ 720580 h 720579"/>
                <a:gd name="connsiteX3" fmla="*/ 0 w 3226173"/>
                <a:gd name="connsiteY3" fmla="*/ 720580 h 720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6173" h="720579">
                  <a:moveTo>
                    <a:pt x="0" y="0"/>
                  </a:moveTo>
                  <a:lnTo>
                    <a:pt x="3226173" y="0"/>
                  </a:lnTo>
                  <a:lnTo>
                    <a:pt x="3226173" y="720580"/>
                  </a:lnTo>
                  <a:lnTo>
                    <a:pt x="0" y="720580"/>
                  </a:lnTo>
                  <a:close/>
                </a:path>
              </a:pathLst>
            </a:custGeom>
            <a:solidFill>
              <a:srgbClr val="EBF1FB"/>
            </a:solidFill>
            <a:ln w="8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478C1903-15BA-4231-A355-838AA7CFCFE5}"/>
                </a:ext>
              </a:extLst>
            </p:cNvPr>
            <p:cNvSpPr txBox="1"/>
            <p:nvPr/>
          </p:nvSpPr>
          <p:spPr>
            <a:xfrm>
              <a:off x="4585424" y="3822905"/>
              <a:ext cx="2283382" cy="6164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1703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rPr>
                <a:t>Průmyslové a výrobní</a:t>
              </a:r>
            </a:p>
            <a:p>
              <a:pPr algn="l"/>
              <a:r>
                <a:rPr lang="cs-CZ" sz="1703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rPr>
                <a:t>společnosti</a:t>
              </a:r>
              <a:endParaRPr lang="cs-CZ" sz="1703" spc="0" baseline="0" dirty="0">
                <a:solidFill>
                  <a:srgbClr val="000000"/>
                </a:solidFill>
                <a:latin typeface="MyriadPro-Bold"/>
                <a:sym typeface="MyriadPro-Bold"/>
                <a:rtl val="0"/>
              </a:endParaRPr>
            </a:p>
          </p:txBody>
        </p:sp>
      </p:grpSp>
      <p:grpSp>
        <p:nvGrpSpPr>
          <p:cNvPr id="57" name="Skupina 56">
            <a:extLst>
              <a:ext uri="{FF2B5EF4-FFF2-40B4-BE49-F238E27FC236}">
                <a16:creationId xmlns:a16="http://schemas.microsoft.com/office/drawing/2014/main" id="{984E8071-FC66-4E54-9A47-6181AF0DCCA6}"/>
              </a:ext>
            </a:extLst>
          </p:cNvPr>
          <p:cNvGrpSpPr/>
          <p:nvPr/>
        </p:nvGrpSpPr>
        <p:grpSpPr>
          <a:xfrm>
            <a:off x="4480102" y="4701066"/>
            <a:ext cx="3226173" cy="720579"/>
            <a:chOff x="4480102" y="4701066"/>
            <a:chExt cx="3226173" cy="720579"/>
          </a:xfrm>
        </p:grpSpPr>
        <p:sp>
          <p:nvSpPr>
            <p:cNvPr id="9" name="Volný tvar: obrazec 8">
              <a:extLst>
                <a:ext uri="{FF2B5EF4-FFF2-40B4-BE49-F238E27FC236}">
                  <a16:creationId xmlns:a16="http://schemas.microsoft.com/office/drawing/2014/main" id="{AB82EC98-8932-42D1-8D26-23E646A581AB}"/>
                </a:ext>
              </a:extLst>
            </p:cNvPr>
            <p:cNvSpPr/>
            <p:nvPr/>
          </p:nvSpPr>
          <p:spPr>
            <a:xfrm>
              <a:off x="4480102" y="4701066"/>
              <a:ext cx="3226173" cy="720579"/>
            </a:xfrm>
            <a:custGeom>
              <a:avLst/>
              <a:gdLst>
                <a:gd name="connsiteX0" fmla="*/ 0 w 3226173"/>
                <a:gd name="connsiteY0" fmla="*/ 0 h 720579"/>
                <a:gd name="connsiteX1" fmla="*/ 3226173 w 3226173"/>
                <a:gd name="connsiteY1" fmla="*/ 0 h 720579"/>
                <a:gd name="connsiteX2" fmla="*/ 3226173 w 3226173"/>
                <a:gd name="connsiteY2" fmla="*/ 720580 h 720579"/>
                <a:gd name="connsiteX3" fmla="*/ 0 w 3226173"/>
                <a:gd name="connsiteY3" fmla="*/ 720580 h 720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6173" h="720579">
                  <a:moveTo>
                    <a:pt x="0" y="0"/>
                  </a:moveTo>
                  <a:lnTo>
                    <a:pt x="3226173" y="0"/>
                  </a:lnTo>
                  <a:lnTo>
                    <a:pt x="3226173" y="720580"/>
                  </a:lnTo>
                  <a:lnTo>
                    <a:pt x="0" y="720580"/>
                  </a:lnTo>
                  <a:close/>
                </a:path>
              </a:pathLst>
            </a:custGeom>
            <a:solidFill>
              <a:srgbClr val="EBF1FB"/>
            </a:solidFill>
            <a:ln w="8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BBA5B7EA-0179-4177-B361-24728F059CC1}"/>
                </a:ext>
              </a:extLst>
            </p:cNvPr>
            <p:cNvSpPr txBox="1"/>
            <p:nvPr/>
          </p:nvSpPr>
          <p:spPr>
            <a:xfrm>
              <a:off x="4585424" y="4755565"/>
              <a:ext cx="2001125" cy="6164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1703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rPr>
                <a:t>Infrastruktura </a:t>
              </a:r>
              <a:br>
                <a:rPr lang="cs-CZ" sz="1703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rPr>
              </a:br>
              <a:r>
                <a:rPr lang="cs-CZ" sz="1703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rPr>
                <a:t>a železniční </a:t>
              </a:r>
              <a:r>
                <a:rPr lang="cs-CZ" sz="1703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rPr>
                <a:t>stavby</a:t>
              </a:r>
              <a:endParaRPr lang="cs-CZ" sz="1703" spc="0" baseline="0" dirty="0">
                <a:solidFill>
                  <a:srgbClr val="000000"/>
                </a:solidFill>
                <a:latin typeface="MyriadPro-Bold"/>
                <a:sym typeface="MyriadPro-Bold"/>
                <a:rtl val="0"/>
              </a:endParaRPr>
            </a:p>
          </p:txBody>
        </p:sp>
      </p:grpSp>
      <p:grpSp>
        <p:nvGrpSpPr>
          <p:cNvPr id="46" name="Skupina 45">
            <a:extLst>
              <a:ext uri="{FF2B5EF4-FFF2-40B4-BE49-F238E27FC236}">
                <a16:creationId xmlns:a16="http://schemas.microsoft.com/office/drawing/2014/main" id="{294399A8-5037-4826-8F1E-5E3C059BFC21}"/>
              </a:ext>
            </a:extLst>
          </p:cNvPr>
          <p:cNvGrpSpPr/>
          <p:nvPr/>
        </p:nvGrpSpPr>
        <p:grpSpPr>
          <a:xfrm>
            <a:off x="4480102" y="5629169"/>
            <a:ext cx="3226173" cy="720579"/>
            <a:chOff x="4480102" y="5362689"/>
            <a:chExt cx="3226173" cy="720579"/>
          </a:xfrm>
        </p:grpSpPr>
        <p:sp>
          <p:nvSpPr>
            <p:cNvPr id="10" name="Volný tvar: obrazec 9">
              <a:extLst>
                <a:ext uri="{FF2B5EF4-FFF2-40B4-BE49-F238E27FC236}">
                  <a16:creationId xmlns:a16="http://schemas.microsoft.com/office/drawing/2014/main" id="{A1B53F87-6FDA-4E5F-A490-8B760E49C41D}"/>
                </a:ext>
              </a:extLst>
            </p:cNvPr>
            <p:cNvSpPr/>
            <p:nvPr/>
          </p:nvSpPr>
          <p:spPr>
            <a:xfrm>
              <a:off x="4480102" y="5362689"/>
              <a:ext cx="3226173" cy="720579"/>
            </a:xfrm>
            <a:custGeom>
              <a:avLst/>
              <a:gdLst>
                <a:gd name="connsiteX0" fmla="*/ 0 w 3226173"/>
                <a:gd name="connsiteY0" fmla="*/ 0 h 720579"/>
                <a:gd name="connsiteX1" fmla="*/ 3226173 w 3226173"/>
                <a:gd name="connsiteY1" fmla="*/ 0 h 720579"/>
                <a:gd name="connsiteX2" fmla="*/ 3226173 w 3226173"/>
                <a:gd name="connsiteY2" fmla="*/ 720580 h 720579"/>
                <a:gd name="connsiteX3" fmla="*/ 0 w 3226173"/>
                <a:gd name="connsiteY3" fmla="*/ 720580 h 720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6173" h="720579">
                  <a:moveTo>
                    <a:pt x="0" y="0"/>
                  </a:moveTo>
                  <a:lnTo>
                    <a:pt x="3226173" y="0"/>
                  </a:lnTo>
                  <a:lnTo>
                    <a:pt x="3226173" y="720580"/>
                  </a:lnTo>
                  <a:lnTo>
                    <a:pt x="0" y="720580"/>
                  </a:lnTo>
                  <a:close/>
                </a:path>
              </a:pathLst>
            </a:custGeom>
            <a:solidFill>
              <a:srgbClr val="EBF1FB"/>
            </a:solidFill>
            <a:ln w="8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491DA881-4161-46F3-92FC-5CC7CF733A96}"/>
                </a:ext>
              </a:extLst>
            </p:cNvPr>
            <p:cNvSpPr txBox="1"/>
            <p:nvPr/>
          </p:nvSpPr>
          <p:spPr>
            <a:xfrm>
              <a:off x="4585424" y="5547762"/>
              <a:ext cx="2384755" cy="354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1703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rPr>
                <a:t>Železniční technologie</a:t>
              </a:r>
            </a:p>
          </p:txBody>
        </p:sp>
      </p:grpSp>
      <p:grpSp>
        <p:nvGrpSpPr>
          <p:cNvPr id="59" name="Skupina 58">
            <a:extLst>
              <a:ext uri="{FF2B5EF4-FFF2-40B4-BE49-F238E27FC236}">
                <a16:creationId xmlns:a16="http://schemas.microsoft.com/office/drawing/2014/main" id="{896B27EE-FD0A-42F1-ACF3-5202CBF57D15}"/>
              </a:ext>
            </a:extLst>
          </p:cNvPr>
          <p:cNvGrpSpPr/>
          <p:nvPr/>
        </p:nvGrpSpPr>
        <p:grpSpPr>
          <a:xfrm>
            <a:off x="4480102" y="2844773"/>
            <a:ext cx="3226173" cy="720579"/>
            <a:chOff x="4480102" y="2844773"/>
            <a:chExt cx="3226173" cy="720579"/>
          </a:xfrm>
        </p:grpSpPr>
        <p:sp>
          <p:nvSpPr>
            <p:cNvPr id="20" name="Volný tvar: obrazec 19">
              <a:extLst>
                <a:ext uri="{FF2B5EF4-FFF2-40B4-BE49-F238E27FC236}">
                  <a16:creationId xmlns:a16="http://schemas.microsoft.com/office/drawing/2014/main" id="{FC38C04F-7D4E-48AE-AB8D-26ECEA84062C}"/>
                </a:ext>
              </a:extLst>
            </p:cNvPr>
            <p:cNvSpPr/>
            <p:nvPr/>
          </p:nvSpPr>
          <p:spPr>
            <a:xfrm>
              <a:off x="4480102" y="2844773"/>
              <a:ext cx="3226173" cy="720579"/>
            </a:xfrm>
            <a:custGeom>
              <a:avLst/>
              <a:gdLst>
                <a:gd name="connsiteX0" fmla="*/ 0 w 3226173"/>
                <a:gd name="connsiteY0" fmla="*/ 0 h 720579"/>
                <a:gd name="connsiteX1" fmla="*/ 3226173 w 3226173"/>
                <a:gd name="connsiteY1" fmla="*/ 0 h 720579"/>
                <a:gd name="connsiteX2" fmla="*/ 3226173 w 3226173"/>
                <a:gd name="connsiteY2" fmla="*/ 720580 h 720579"/>
                <a:gd name="connsiteX3" fmla="*/ 0 w 3226173"/>
                <a:gd name="connsiteY3" fmla="*/ 720580 h 720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6173" h="720579">
                  <a:moveTo>
                    <a:pt x="0" y="0"/>
                  </a:moveTo>
                  <a:lnTo>
                    <a:pt x="3226173" y="0"/>
                  </a:lnTo>
                  <a:lnTo>
                    <a:pt x="3226173" y="720580"/>
                  </a:lnTo>
                  <a:lnTo>
                    <a:pt x="0" y="720580"/>
                  </a:lnTo>
                  <a:close/>
                </a:path>
              </a:pathLst>
            </a:custGeom>
            <a:solidFill>
              <a:srgbClr val="EBF1FB"/>
            </a:solidFill>
            <a:ln w="8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CBE0F58E-CCCB-4DCA-A4EE-4994E842C77F}"/>
                </a:ext>
              </a:extLst>
            </p:cNvPr>
            <p:cNvSpPr txBox="1"/>
            <p:nvPr/>
          </p:nvSpPr>
          <p:spPr>
            <a:xfrm>
              <a:off x="4585424" y="2896836"/>
              <a:ext cx="2165786" cy="6164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1703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rPr>
                <a:t>Spediční a logistické</a:t>
              </a:r>
            </a:p>
            <a:p>
              <a:pPr algn="l"/>
              <a:r>
                <a:rPr lang="cs-CZ" sz="1703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rPr>
                <a:t>společnosti</a:t>
              </a:r>
            </a:p>
          </p:txBody>
        </p:sp>
      </p:grpSp>
      <p:grpSp>
        <p:nvGrpSpPr>
          <p:cNvPr id="60" name="Skupina 59">
            <a:extLst>
              <a:ext uri="{FF2B5EF4-FFF2-40B4-BE49-F238E27FC236}">
                <a16:creationId xmlns:a16="http://schemas.microsoft.com/office/drawing/2014/main" id="{F0030949-804F-43A7-890B-BA979F3747E9}"/>
              </a:ext>
            </a:extLst>
          </p:cNvPr>
          <p:cNvGrpSpPr/>
          <p:nvPr/>
        </p:nvGrpSpPr>
        <p:grpSpPr>
          <a:xfrm>
            <a:off x="8052291" y="3772876"/>
            <a:ext cx="3226173" cy="720579"/>
            <a:chOff x="8052291" y="3772876"/>
            <a:chExt cx="3226173" cy="720579"/>
          </a:xfrm>
        </p:grpSpPr>
        <p:sp>
          <p:nvSpPr>
            <p:cNvPr id="25" name="Volný tvar: obrazec 24">
              <a:extLst>
                <a:ext uri="{FF2B5EF4-FFF2-40B4-BE49-F238E27FC236}">
                  <a16:creationId xmlns:a16="http://schemas.microsoft.com/office/drawing/2014/main" id="{CE783B35-A617-4EC7-9E69-1CB28C0F0EFE}"/>
                </a:ext>
              </a:extLst>
            </p:cNvPr>
            <p:cNvSpPr/>
            <p:nvPr/>
          </p:nvSpPr>
          <p:spPr>
            <a:xfrm>
              <a:off x="8052291" y="3772876"/>
              <a:ext cx="3226173" cy="720579"/>
            </a:xfrm>
            <a:custGeom>
              <a:avLst/>
              <a:gdLst>
                <a:gd name="connsiteX0" fmla="*/ 0 w 3226173"/>
                <a:gd name="connsiteY0" fmla="*/ 0 h 720579"/>
                <a:gd name="connsiteX1" fmla="*/ 3226173 w 3226173"/>
                <a:gd name="connsiteY1" fmla="*/ 0 h 720579"/>
                <a:gd name="connsiteX2" fmla="*/ 3226173 w 3226173"/>
                <a:gd name="connsiteY2" fmla="*/ 720580 h 720579"/>
                <a:gd name="connsiteX3" fmla="*/ 0 w 3226173"/>
                <a:gd name="connsiteY3" fmla="*/ 720580 h 720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6173" h="720579">
                  <a:moveTo>
                    <a:pt x="0" y="0"/>
                  </a:moveTo>
                  <a:lnTo>
                    <a:pt x="3226173" y="0"/>
                  </a:lnTo>
                  <a:lnTo>
                    <a:pt x="3226173" y="720580"/>
                  </a:lnTo>
                  <a:lnTo>
                    <a:pt x="0" y="720580"/>
                  </a:lnTo>
                  <a:close/>
                </a:path>
              </a:pathLst>
            </a:custGeom>
            <a:solidFill>
              <a:srgbClr val="EBF1FB"/>
            </a:solidFill>
            <a:ln w="8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7" name="TextovéPole 26">
              <a:extLst>
                <a:ext uri="{FF2B5EF4-FFF2-40B4-BE49-F238E27FC236}">
                  <a16:creationId xmlns:a16="http://schemas.microsoft.com/office/drawing/2014/main" id="{0E0EF03E-7F85-449F-BD89-4791ECF6E72D}"/>
                </a:ext>
              </a:extLst>
            </p:cNvPr>
            <p:cNvSpPr txBox="1"/>
            <p:nvPr/>
          </p:nvSpPr>
          <p:spPr>
            <a:xfrm>
              <a:off x="8150244" y="3822904"/>
              <a:ext cx="2153282" cy="6164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1703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rPr>
                <a:t>Pronájem personálu</a:t>
              </a:r>
            </a:p>
            <a:p>
              <a:pPr algn="l"/>
              <a:r>
                <a:rPr lang="cs-CZ" sz="1703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rPr>
                <a:t>a </a:t>
              </a:r>
              <a:r>
                <a:rPr lang="cs-CZ" sz="1703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rPr>
                <a:t>školící služby</a:t>
              </a:r>
              <a:endParaRPr lang="cs-CZ" sz="1703" spc="0" baseline="0" dirty="0">
                <a:solidFill>
                  <a:srgbClr val="000000"/>
                </a:solidFill>
                <a:latin typeface="MyriadPro-Bold"/>
                <a:sym typeface="MyriadPro-Bold"/>
                <a:rtl val="0"/>
              </a:endParaRPr>
            </a:p>
          </p:txBody>
        </p:sp>
      </p:grpSp>
      <p:grpSp>
        <p:nvGrpSpPr>
          <p:cNvPr id="48" name="Skupina 47">
            <a:extLst>
              <a:ext uri="{FF2B5EF4-FFF2-40B4-BE49-F238E27FC236}">
                <a16:creationId xmlns:a16="http://schemas.microsoft.com/office/drawing/2014/main" id="{9118D0D3-69BB-42E4-85D3-5C928F39D636}"/>
              </a:ext>
            </a:extLst>
          </p:cNvPr>
          <p:cNvGrpSpPr/>
          <p:nvPr/>
        </p:nvGrpSpPr>
        <p:grpSpPr>
          <a:xfrm>
            <a:off x="8052291" y="4701066"/>
            <a:ext cx="3226173" cy="720579"/>
            <a:chOff x="8052291" y="4434586"/>
            <a:chExt cx="3226173" cy="720579"/>
          </a:xfrm>
        </p:grpSpPr>
        <p:sp>
          <p:nvSpPr>
            <p:cNvPr id="11" name="Volný tvar: obrazec 10">
              <a:extLst>
                <a:ext uri="{FF2B5EF4-FFF2-40B4-BE49-F238E27FC236}">
                  <a16:creationId xmlns:a16="http://schemas.microsoft.com/office/drawing/2014/main" id="{DC82E0C6-2AD9-461B-BF92-0E274205066B}"/>
                </a:ext>
              </a:extLst>
            </p:cNvPr>
            <p:cNvSpPr/>
            <p:nvPr/>
          </p:nvSpPr>
          <p:spPr>
            <a:xfrm>
              <a:off x="8052291" y="4434586"/>
              <a:ext cx="3226173" cy="720579"/>
            </a:xfrm>
            <a:custGeom>
              <a:avLst/>
              <a:gdLst>
                <a:gd name="connsiteX0" fmla="*/ 0 w 3226173"/>
                <a:gd name="connsiteY0" fmla="*/ 0 h 720579"/>
                <a:gd name="connsiteX1" fmla="*/ 3226173 w 3226173"/>
                <a:gd name="connsiteY1" fmla="*/ 0 h 720579"/>
                <a:gd name="connsiteX2" fmla="*/ 3226173 w 3226173"/>
                <a:gd name="connsiteY2" fmla="*/ 720580 h 720579"/>
                <a:gd name="connsiteX3" fmla="*/ 0 w 3226173"/>
                <a:gd name="connsiteY3" fmla="*/ 720580 h 720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6173" h="720579">
                  <a:moveTo>
                    <a:pt x="0" y="0"/>
                  </a:moveTo>
                  <a:lnTo>
                    <a:pt x="3226173" y="0"/>
                  </a:lnTo>
                  <a:lnTo>
                    <a:pt x="3226173" y="720580"/>
                  </a:lnTo>
                  <a:lnTo>
                    <a:pt x="0" y="720580"/>
                  </a:lnTo>
                  <a:close/>
                </a:path>
              </a:pathLst>
            </a:custGeom>
            <a:solidFill>
              <a:srgbClr val="EBF1FB"/>
            </a:solidFill>
            <a:ln w="8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64681B0F-E368-412A-8DD8-5C427AC28D86}"/>
                </a:ext>
              </a:extLst>
            </p:cNvPr>
            <p:cNvSpPr txBox="1"/>
            <p:nvPr/>
          </p:nvSpPr>
          <p:spPr>
            <a:xfrm>
              <a:off x="8150244" y="4603024"/>
              <a:ext cx="2259849" cy="354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1703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rPr>
                <a:t>Podpůrné organizace</a:t>
              </a:r>
            </a:p>
          </p:txBody>
        </p:sp>
      </p:grpSp>
      <p:grpSp>
        <p:nvGrpSpPr>
          <p:cNvPr id="61" name="Skupina 60">
            <a:extLst>
              <a:ext uri="{FF2B5EF4-FFF2-40B4-BE49-F238E27FC236}">
                <a16:creationId xmlns:a16="http://schemas.microsoft.com/office/drawing/2014/main" id="{D4F00030-AC43-4B22-A00B-A77D33B7840E}"/>
              </a:ext>
            </a:extLst>
          </p:cNvPr>
          <p:cNvGrpSpPr/>
          <p:nvPr/>
        </p:nvGrpSpPr>
        <p:grpSpPr>
          <a:xfrm>
            <a:off x="8052291" y="5629169"/>
            <a:ext cx="3226173" cy="720579"/>
            <a:chOff x="8052291" y="5629169"/>
            <a:chExt cx="3226173" cy="720579"/>
          </a:xfrm>
        </p:grpSpPr>
        <p:sp>
          <p:nvSpPr>
            <p:cNvPr id="12" name="Volný tvar: obrazec 11">
              <a:extLst>
                <a:ext uri="{FF2B5EF4-FFF2-40B4-BE49-F238E27FC236}">
                  <a16:creationId xmlns:a16="http://schemas.microsoft.com/office/drawing/2014/main" id="{21296811-7001-41D4-B6E5-A573FBD496EE}"/>
                </a:ext>
              </a:extLst>
            </p:cNvPr>
            <p:cNvSpPr/>
            <p:nvPr/>
          </p:nvSpPr>
          <p:spPr>
            <a:xfrm>
              <a:off x="8052291" y="5629169"/>
              <a:ext cx="3226173" cy="720579"/>
            </a:xfrm>
            <a:custGeom>
              <a:avLst/>
              <a:gdLst>
                <a:gd name="connsiteX0" fmla="*/ 0 w 3226173"/>
                <a:gd name="connsiteY0" fmla="*/ 0 h 720579"/>
                <a:gd name="connsiteX1" fmla="*/ 3226173 w 3226173"/>
                <a:gd name="connsiteY1" fmla="*/ 0 h 720579"/>
                <a:gd name="connsiteX2" fmla="*/ 3226173 w 3226173"/>
                <a:gd name="connsiteY2" fmla="*/ 720580 h 720579"/>
                <a:gd name="connsiteX3" fmla="*/ 0 w 3226173"/>
                <a:gd name="connsiteY3" fmla="*/ 720580 h 720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6173" h="720579">
                  <a:moveTo>
                    <a:pt x="0" y="0"/>
                  </a:moveTo>
                  <a:lnTo>
                    <a:pt x="3226173" y="0"/>
                  </a:lnTo>
                  <a:lnTo>
                    <a:pt x="3226173" y="720580"/>
                  </a:lnTo>
                  <a:lnTo>
                    <a:pt x="0" y="720580"/>
                  </a:lnTo>
                  <a:close/>
                </a:path>
              </a:pathLst>
            </a:custGeom>
            <a:solidFill>
              <a:srgbClr val="EBF1FB"/>
            </a:solidFill>
            <a:ln w="8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29" name="TextovéPole 28">
              <a:extLst>
                <a:ext uri="{FF2B5EF4-FFF2-40B4-BE49-F238E27FC236}">
                  <a16:creationId xmlns:a16="http://schemas.microsoft.com/office/drawing/2014/main" id="{BDAE8C50-1E3B-45BF-853A-55E4971FD32C}"/>
                </a:ext>
              </a:extLst>
            </p:cNvPr>
            <p:cNvSpPr txBox="1"/>
            <p:nvPr/>
          </p:nvSpPr>
          <p:spPr>
            <a:xfrm>
              <a:off x="8150244" y="5681232"/>
              <a:ext cx="2388667" cy="6164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1703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rPr>
                <a:t>Terminály, překladiště </a:t>
              </a:r>
            </a:p>
            <a:p>
              <a:pPr algn="l"/>
              <a:r>
                <a:rPr lang="cs-CZ" sz="1703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rPr>
                <a:t>a přístavy</a:t>
              </a:r>
            </a:p>
          </p:txBody>
        </p:sp>
      </p:grpSp>
      <p:grpSp>
        <p:nvGrpSpPr>
          <p:cNvPr id="50" name="Skupina 49">
            <a:extLst>
              <a:ext uri="{FF2B5EF4-FFF2-40B4-BE49-F238E27FC236}">
                <a16:creationId xmlns:a16="http://schemas.microsoft.com/office/drawing/2014/main" id="{96CCCF81-E66F-45B1-9127-7EB6D2202E40}"/>
              </a:ext>
            </a:extLst>
          </p:cNvPr>
          <p:cNvGrpSpPr/>
          <p:nvPr/>
        </p:nvGrpSpPr>
        <p:grpSpPr>
          <a:xfrm>
            <a:off x="8052291" y="2844773"/>
            <a:ext cx="3226173" cy="720579"/>
            <a:chOff x="8052291" y="2578293"/>
            <a:chExt cx="3226173" cy="720579"/>
          </a:xfrm>
        </p:grpSpPr>
        <p:sp>
          <p:nvSpPr>
            <p:cNvPr id="26" name="Volný tvar: obrazec 25">
              <a:extLst>
                <a:ext uri="{FF2B5EF4-FFF2-40B4-BE49-F238E27FC236}">
                  <a16:creationId xmlns:a16="http://schemas.microsoft.com/office/drawing/2014/main" id="{91B6C426-4CF4-4AA2-A789-5A85DBBBD55B}"/>
                </a:ext>
              </a:extLst>
            </p:cNvPr>
            <p:cNvSpPr/>
            <p:nvPr/>
          </p:nvSpPr>
          <p:spPr>
            <a:xfrm>
              <a:off x="8052291" y="2578293"/>
              <a:ext cx="3226173" cy="720579"/>
            </a:xfrm>
            <a:custGeom>
              <a:avLst/>
              <a:gdLst>
                <a:gd name="connsiteX0" fmla="*/ 0 w 3226173"/>
                <a:gd name="connsiteY0" fmla="*/ 0 h 720579"/>
                <a:gd name="connsiteX1" fmla="*/ 3226173 w 3226173"/>
                <a:gd name="connsiteY1" fmla="*/ 0 h 720579"/>
                <a:gd name="connsiteX2" fmla="*/ 3226173 w 3226173"/>
                <a:gd name="connsiteY2" fmla="*/ 720580 h 720579"/>
                <a:gd name="connsiteX3" fmla="*/ 0 w 3226173"/>
                <a:gd name="connsiteY3" fmla="*/ 720580 h 720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6173" h="720579">
                  <a:moveTo>
                    <a:pt x="0" y="0"/>
                  </a:moveTo>
                  <a:lnTo>
                    <a:pt x="3226173" y="0"/>
                  </a:lnTo>
                  <a:lnTo>
                    <a:pt x="3226173" y="720580"/>
                  </a:lnTo>
                  <a:lnTo>
                    <a:pt x="0" y="720580"/>
                  </a:lnTo>
                  <a:close/>
                </a:path>
              </a:pathLst>
            </a:custGeom>
            <a:solidFill>
              <a:srgbClr val="EBF1FB"/>
            </a:solidFill>
            <a:ln w="8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cs-CZ"/>
            </a:p>
          </p:txBody>
        </p:sp>
        <p:sp>
          <p:nvSpPr>
            <p:cNvPr id="30" name="TextovéPole 29">
              <a:extLst>
                <a:ext uri="{FF2B5EF4-FFF2-40B4-BE49-F238E27FC236}">
                  <a16:creationId xmlns:a16="http://schemas.microsoft.com/office/drawing/2014/main" id="{23B5FAD9-69CC-4976-BB3E-96EE102E22C9}"/>
                </a:ext>
              </a:extLst>
            </p:cNvPr>
            <p:cNvSpPr txBox="1"/>
            <p:nvPr/>
          </p:nvSpPr>
          <p:spPr>
            <a:xfrm>
              <a:off x="8150244" y="2750927"/>
              <a:ext cx="2821029" cy="354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1703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rPr>
                <a:t>Železniční opravy a čistírny</a:t>
              </a:r>
            </a:p>
          </p:txBody>
        </p:sp>
      </p:grpSp>
      <p:sp>
        <p:nvSpPr>
          <p:cNvPr id="34" name="Grafický objekt 31">
            <a:extLst>
              <a:ext uri="{FF2B5EF4-FFF2-40B4-BE49-F238E27FC236}">
                <a16:creationId xmlns:a16="http://schemas.microsoft.com/office/drawing/2014/main" id="{FBC7228B-0EA3-4D73-AAC4-0E6A5FBA4EDF}"/>
              </a:ext>
            </a:extLst>
          </p:cNvPr>
          <p:cNvSpPr txBox="1"/>
          <p:nvPr/>
        </p:nvSpPr>
        <p:spPr>
          <a:xfrm>
            <a:off x="822960" y="1236161"/>
            <a:ext cx="5901956" cy="514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677" spc="0" baseline="0" dirty="0">
                <a:solidFill>
                  <a:srgbClr val="FFFFFF"/>
                </a:solidFill>
                <a:latin typeface="MyriadPro-Bold"/>
                <a:sym typeface="MyriadPro-Bold"/>
                <a:rtl val="0"/>
              </a:rPr>
              <a:t>Inteligentní vyhledavač dle kategorií, </a:t>
            </a:r>
          </a:p>
        </p:txBody>
      </p:sp>
      <p:sp>
        <p:nvSpPr>
          <p:cNvPr id="35" name="Grafický objekt 31">
            <a:extLst>
              <a:ext uri="{FF2B5EF4-FFF2-40B4-BE49-F238E27FC236}">
                <a16:creationId xmlns:a16="http://schemas.microsoft.com/office/drawing/2014/main" id="{FBC7228B-0EA3-4D73-AAC4-0E6A5FBA4EDF}"/>
              </a:ext>
            </a:extLst>
          </p:cNvPr>
          <p:cNvSpPr txBox="1"/>
          <p:nvPr/>
        </p:nvSpPr>
        <p:spPr>
          <a:xfrm>
            <a:off x="6534329" y="1268006"/>
            <a:ext cx="1278343" cy="514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677" spc="0" baseline="0" dirty="0">
                <a:solidFill>
                  <a:srgbClr val="EA806E"/>
                </a:solidFill>
                <a:latin typeface="MyriadPro-Bold"/>
                <a:sym typeface="MyriadPro-Bold"/>
                <a:rtl val="0"/>
              </a:rPr>
              <a:t>či států</a:t>
            </a:r>
          </a:p>
        </p:txBody>
      </p:sp>
      <p:pic>
        <p:nvPicPr>
          <p:cNvPr id="37" name="Grafický objekt 36">
            <a:extLst>
              <a:ext uri="{FF2B5EF4-FFF2-40B4-BE49-F238E27FC236}">
                <a16:creationId xmlns:a16="http://schemas.microsoft.com/office/drawing/2014/main" id="{3E52E08D-D5BF-4257-9E0C-FDD468743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3536" y="488982"/>
            <a:ext cx="4076700" cy="5715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CF0EFD8-DECB-450C-AD99-6BF60A65A58D}"/>
              </a:ext>
            </a:extLst>
          </p:cNvPr>
          <p:cNvSpPr txBox="1"/>
          <p:nvPr/>
        </p:nvSpPr>
        <p:spPr>
          <a:xfrm>
            <a:off x="808721" y="1755935"/>
            <a:ext cx="4975631" cy="3592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776" spc="0" baseline="0" dirty="0">
                <a:solidFill>
                  <a:srgbClr val="FFFFFF"/>
                </a:solidFill>
                <a:latin typeface="MyriadPro-Regular"/>
                <a:sym typeface="MyriadPro-Regular"/>
                <a:rtl val="0"/>
              </a:rPr>
              <a:t>Celosvětová kompletní databáze všech firem, které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BD77066-A945-44FD-BF4C-DF829FFA7113}"/>
              </a:ext>
            </a:extLst>
          </p:cNvPr>
          <p:cNvSpPr txBox="1"/>
          <p:nvPr/>
        </p:nvSpPr>
        <p:spPr>
          <a:xfrm>
            <a:off x="808721" y="2026585"/>
            <a:ext cx="4383586" cy="3592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776" spc="0" baseline="0" dirty="0">
                <a:solidFill>
                  <a:srgbClr val="FFFFFF"/>
                </a:solidFill>
                <a:latin typeface="MyriadPro-Regular"/>
                <a:sym typeface="MyriadPro-Regular"/>
                <a:rtl val="0"/>
              </a:rPr>
              <a:t>nabízí jakoukoliv službu v železničním oboru</a:t>
            </a:r>
          </a:p>
        </p:txBody>
      </p:sp>
      <p:grpSp>
        <p:nvGrpSpPr>
          <p:cNvPr id="290" name="Skupina 289">
            <a:extLst>
              <a:ext uri="{FF2B5EF4-FFF2-40B4-BE49-F238E27FC236}">
                <a16:creationId xmlns:a16="http://schemas.microsoft.com/office/drawing/2014/main" id="{CDC1191B-A46E-4C3C-A368-D21DBFF6BAAC}"/>
              </a:ext>
            </a:extLst>
          </p:cNvPr>
          <p:cNvGrpSpPr/>
          <p:nvPr/>
        </p:nvGrpSpPr>
        <p:grpSpPr>
          <a:xfrm>
            <a:off x="885191" y="2844772"/>
            <a:ext cx="10360723" cy="12760859"/>
            <a:chOff x="885191" y="2844772"/>
            <a:chExt cx="10360723" cy="12760859"/>
          </a:xfrm>
        </p:grpSpPr>
        <p:grpSp>
          <p:nvGrpSpPr>
            <p:cNvPr id="275" name="Skupina 274">
              <a:extLst>
                <a:ext uri="{FF2B5EF4-FFF2-40B4-BE49-F238E27FC236}">
                  <a16:creationId xmlns:a16="http://schemas.microsoft.com/office/drawing/2014/main" id="{5A12C935-D371-4F9D-9D32-7B0BDDD6F7C6}"/>
                </a:ext>
              </a:extLst>
            </p:cNvPr>
            <p:cNvGrpSpPr/>
            <p:nvPr/>
          </p:nvGrpSpPr>
          <p:grpSpPr>
            <a:xfrm>
              <a:off x="911671" y="2844772"/>
              <a:ext cx="3219365" cy="720597"/>
              <a:chOff x="911671" y="2844772"/>
              <a:chExt cx="3219365" cy="720597"/>
            </a:xfrm>
          </p:grpSpPr>
          <p:sp>
            <p:nvSpPr>
              <p:cNvPr id="73" name="Volný tvar: obrazec 72">
                <a:extLst>
                  <a:ext uri="{FF2B5EF4-FFF2-40B4-BE49-F238E27FC236}">
                    <a16:creationId xmlns:a16="http://schemas.microsoft.com/office/drawing/2014/main" id="{8D6BCB1F-7929-4306-AA3D-A09E5F8F6F2E}"/>
                  </a:ext>
                </a:extLst>
              </p:cNvPr>
              <p:cNvSpPr/>
              <p:nvPr/>
            </p:nvSpPr>
            <p:spPr>
              <a:xfrm>
                <a:off x="911671" y="2844772"/>
                <a:ext cx="3219365" cy="720597"/>
              </a:xfrm>
              <a:custGeom>
                <a:avLst/>
                <a:gdLst>
                  <a:gd name="connsiteX0" fmla="*/ 0 w 3128122"/>
                  <a:gd name="connsiteY0" fmla="*/ 0 h 700087"/>
                  <a:gd name="connsiteX1" fmla="*/ 3128122 w 3128122"/>
                  <a:gd name="connsiteY1" fmla="*/ 0 h 700087"/>
                  <a:gd name="connsiteX2" fmla="*/ 3128122 w 3128122"/>
                  <a:gd name="connsiteY2" fmla="*/ 700087 h 700087"/>
                  <a:gd name="connsiteX3" fmla="*/ 0 w 3128122"/>
                  <a:gd name="connsiteY3" fmla="*/ 700087 h 70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8122" h="700087">
                    <a:moveTo>
                      <a:pt x="0" y="0"/>
                    </a:moveTo>
                    <a:lnTo>
                      <a:pt x="3128122" y="0"/>
                    </a:lnTo>
                    <a:lnTo>
                      <a:pt x="3128122" y="700087"/>
                    </a:lnTo>
                    <a:lnTo>
                      <a:pt x="0" y="700087"/>
                    </a:lnTo>
                    <a:close/>
                  </a:path>
                </a:pathLst>
              </a:custGeom>
              <a:solidFill>
                <a:srgbClr val="EBF1FB"/>
              </a:solidFill>
              <a:ln w="8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77" name="TextovéPole 76">
                <a:extLst>
                  <a:ext uri="{FF2B5EF4-FFF2-40B4-BE49-F238E27FC236}">
                    <a16:creationId xmlns:a16="http://schemas.microsoft.com/office/drawing/2014/main" id="{2E89175C-B68C-4FE5-B05B-FE52F3F86188}"/>
                  </a:ext>
                </a:extLst>
              </p:cNvPr>
              <p:cNvSpPr txBox="1"/>
              <p:nvPr/>
            </p:nvSpPr>
            <p:spPr>
              <a:xfrm>
                <a:off x="1008312" y="3032637"/>
                <a:ext cx="932076" cy="362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cs-CZ" sz="1654" spc="0" baseline="0">
                    <a:solidFill>
                      <a:srgbClr val="000000"/>
                    </a:solidFill>
                    <a:latin typeface="MyriadPro-Bold"/>
                    <a:sym typeface="MyriadPro-Bold"/>
                    <a:rtl val="0"/>
                  </a:rPr>
                  <a:t>Albania</a:t>
                </a:r>
              </a:p>
            </p:txBody>
          </p:sp>
          <p:grpSp>
            <p:nvGrpSpPr>
              <p:cNvPr id="90" name="Grafický objekt 62">
                <a:extLst>
                  <a:ext uri="{FF2B5EF4-FFF2-40B4-BE49-F238E27FC236}">
                    <a16:creationId xmlns:a16="http://schemas.microsoft.com/office/drawing/2014/main" id="{ABA48D7C-39D1-4D12-B5D5-1C7349475F0C}"/>
                  </a:ext>
                </a:extLst>
              </p:cNvPr>
              <p:cNvGrpSpPr/>
              <p:nvPr/>
            </p:nvGrpSpPr>
            <p:grpSpPr>
              <a:xfrm>
                <a:off x="3448067" y="3042699"/>
                <a:ext cx="556425" cy="324658"/>
                <a:chOff x="3542179" y="2859213"/>
                <a:chExt cx="540655" cy="315417"/>
              </a:xfrm>
            </p:grpSpPr>
            <p:sp>
              <p:nvSpPr>
                <p:cNvPr id="91" name="Volný tvar: obrazec 90">
                  <a:extLst>
                    <a:ext uri="{FF2B5EF4-FFF2-40B4-BE49-F238E27FC236}">
                      <a16:creationId xmlns:a16="http://schemas.microsoft.com/office/drawing/2014/main" id="{8206BC13-E918-4C9D-AA59-1104C30E6080}"/>
                    </a:ext>
                  </a:extLst>
                </p:cNvPr>
                <p:cNvSpPr/>
                <p:nvPr/>
              </p:nvSpPr>
              <p:spPr>
                <a:xfrm>
                  <a:off x="3542179" y="2859213"/>
                  <a:ext cx="540655" cy="315417"/>
                </a:xfrm>
                <a:custGeom>
                  <a:avLst/>
                  <a:gdLst>
                    <a:gd name="connsiteX0" fmla="*/ 0 w 540655"/>
                    <a:gd name="connsiteY0" fmla="*/ 315418 h 315417"/>
                    <a:gd name="connsiteX1" fmla="*/ 540656 w 540655"/>
                    <a:gd name="connsiteY1" fmla="*/ 315418 h 315417"/>
                    <a:gd name="connsiteX2" fmla="*/ 540656 w 540655"/>
                    <a:gd name="connsiteY2" fmla="*/ 0 h 315417"/>
                    <a:gd name="connsiteX3" fmla="*/ 0 w 540655"/>
                    <a:gd name="connsiteY3" fmla="*/ 0 h 315417"/>
                    <a:gd name="connsiteX4" fmla="*/ 0 w 540655"/>
                    <a:gd name="connsiteY4" fmla="*/ 315418 h 315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40655" h="315417">
                      <a:moveTo>
                        <a:pt x="0" y="315418"/>
                      </a:moveTo>
                      <a:lnTo>
                        <a:pt x="540656" y="315418"/>
                      </a:lnTo>
                      <a:lnTo>
                        <a:pt x="540656" y="0"/>
                      </a:lnTo>
                      <a:lnTo>
                        <a:pt x="0" y="0"/>
                      </a:lnTo>
                      <a:lnTo>
                        <a:pt x="0" y="315418"/>
                      </a:lnTo>
                      <a:close/>
                    </a:path>
                  </a:pathLst>
                </a:custGeom>
                <a:solidFill>
                  <a:srgbClr val="BC2134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92" name="Volný tvar: obrazec 91">
                  <a:extLst>
                    <a:ext uri="{FF2B5EF4-FFF2-40B4-BE49-F238E27FC236}">
                      <a16:creationId xmlns:a16="http://schemas.microsoft.com/office/drawing/2014/main" id="{8CEF13C8-408F-4018-B005-BCEA5791A847}"/>
                    </a:ext>
                  </a:extLst>
                </p:cNvPr>
                <p:cNvSpPr/>
                <p:nvPr/>
              </p:nvSpPr>
              <p:spPr>
                <a:xfrm>
                  <a:off x="3722873" y="2919972"/>
                  <a:ext cx="179014" cy="194483"/>
                </a:xfrm>
                <a:custGeom>
                  <a:avLst/>
                  <a:gdLst>
                    <a:gd name="connsiteX0" fmla="*/ 62613 w 179014"/>
                    <a:gd name="connsiteY0" fmla="*/ 8914 h 194483"/>
                    <a:gd name="connsiteX1" fmla="*/ 56562 w 179014"/>
                    <a:gd name="connsiteY1" fmla="*/ 8409 h 194483"/>
                    <a:gd name="connsiteX2" fmla="*/ 57654 w 179014"/>
                    <a:gd name="connsiteY2" fmla="*/ 5972 h 194483"/>
                    <a:gd name="connsiteX3" fmla="*/ 59503 w 179014"/>
                    <a:gd name="connsiteY3" fmla="*/ 5636 h 194483"/>
                    <a:gd name="connsiteX4" fmla="*/ 60512 w 179014"/>
                    <a:gd name="connsiteY4" fmla="*/ 7737 h 194483"/>
                    <a:gd name="connsiteX5" fmla="*/ 62613 w 179014"/>
                    <a:gd name="connsiteY5" fmla="*/ 8914 h 194483"/>
                    <a:gd name="connsiteX6" fmla="*/ 62613 w 179014"/>
                    <a:gd name="connsiteY6" fmla="*/ 8914 h 194483"/>
                    <a:gd name="connsiteX7" fmla="*/ 118839 w 179014"/>
                    <a:gd name="connsiteY7" fmla="*/ 7737 h 194483"/>
                    <a:gd name="connsiteX8" fmla="*/ 119847 w 179014"/>
                    <a:gd name="connsiteY8" fmla="*/ 5636 h 194483"/>
                    <a:gd name="connsiteX9" fmla="*/ 121696 w 179014"/>
                    <a:gd name="connsiteY9" fmla="*/ 5972 h 194483"/>
                    <a:gd name="connsiteX10" fmla="*/ 122789 w 179014"/>
                    <a:gd name="connsiteY10" fmla="*/ 8409 h 194483"/>
                    <a:gd name="connsiteX11" fmla="*/ 116737 w 179014"/>
                    <a:gd name="connsiteY11" fmla="*/ 8914 h 194483"/>
                    <a:gd name="connsiteX12" fmla="*/ 118839 w 179014"/>
                    <a:gd name="connsiteY12" fmla="*/ 7737 h 194483"/>
                    <a:gd name="connsiteX13" fmla="*/ 118839 w 179014"/>
                    <a:gd name="connsiteY13" fmla="*/ 7737 h 194483"/>
                    <a:gd name="connsiteX14" fmla="*/ 176577 w 179014"/>
                    <a:gd name="connsiteY14" fmla="*/ 139602 h 194483"/>
                    <a:gd name="connsiteX15" fmla="*/ 173635 w 179014"/>
                    <a:gd name="connsiteY15" fmla="*/ 138762 h 194483"/>
                    <a:gd name="connsiteX16" fmla="*/ 170358 w 179014"/>
                    <a:gd name="connsiteY16" fmla="*/ 138005 h 194483"/>
                    <a:gd name="connsiteX17" fmla="*/ 165063 w 179014"/>
                    <a:gd name="connsiteY17" fmla="*/ 138846 h 194483"/>
                    <a:gd name="connsiteX18" fmla="*/ 159096 w 179014"/>
                    <a:gd name="connsiteY18" fmla="*/ 140191 h 194483"/>
                    <a:gd name="connsiteX19" fmla="*/ 151364 w 179014"/>
                    <a:gd name="connsiteY19" fmla="*/ 140191 h 194483"/>
                    <a:gd name="connsiteX20" fmla="*/ 154725 w 179014"/>
                    <a:gd name="connsiteY20" fmla="*/ 137837 h 194483"/>
                    <a:gd name="connsiteX21" fmla="*/ 159012 w 179014"/>
                    <a:gd name="connsiteY21" fmla="*/ 135904 h 194483"/>
                    <a:gd name="connsiteX22" fmla="*/ 164643 w 179014"/>
                    <a:gd name="connsiteY22" fmla="*/ 133719 h 194483"/>
                    <a:gd name="connsiteX23" fmla="*/ 170189 w 179014"/>
                    <a:gd name="connsiteY23" fmla="*/ 132206 h 194483"/>
                    <a:gd name="connsiteX24" fmla="*/ 171702 w 179014"/>
                    <a:gd name="connsiteY24" fmla="*/ 132122 h 194483"/>
                    <a:gd name="connsiteX25" fmla="*/ 165483 w 179014"/>
                    <a:gd name="connsiteY25" fmla="*/ 128760 h 194483"/>
                    <a:gd name="connsiteX26" fmla="*/ 162205 w 179014"/>
                    <a:gd name="connsiteY26" fmla="*/ 128928 h 194483"/>
                    <a:gd name="connsiteX27" fmla="*/ 155902 w 179014"/>
                    <a:gd name="connsiteY27" fmla="*/ 132290 h 194483"/>
                    <a:gd name="connsiteX28" fmla="*/ 149010 w 179014"/>
                    <a:gd name="connsiteY28" fmla="*/ 138005 h 194483"/>
                    <a:gd name="connsiteX29" fmla="*/ 145985 w 179014"/>
                    <a:gd name="connsiteY29" fmla="*/ 139938 h 194483"/>
                    <a:gd name="connsiteX30" fmla="*/ 140186 w 179014"/>
                    <a:gd name="connsiteY30" fmla="*/ 137669 h 194483"/>
                    <a:gd name="connsiteX31" fmla="*/ 128251 w 179014"/>
                    <a:gd name="connsiteY31" fmla="*/ 132374 h 194483"/>
                    <a:gd name="connsiteX32" fmla="*/ 130016 w 179014"/>
                    <a:gd name="connsiteY32" fmla="*/ 130021 h 194483"/>
                    <a:gd name="connsiteX33" fmla="*/ 131781 w 179014"/>
                    <a:gd name="connsiteY33" fmla="*/ 127752 h 194483"/>
                    <a:gd name="connsiteX34" fmla="*/ 129260 w 179014"/>
                    <a:gd name="connsiteY34" fmla="*/ 126239 h 194483"/>
                    <a:gd name="connsiteX35" fmla="*/ 111106 w 179014"/>
                    <a:gd name="connsiteY35" fmla="*/ 108002 h 194483"/>
                    <a:gd name="connsiteX36" fmla="*/ 112535 w 179014"/>
                    <a:gd name="connsiteY36" fmla="*/ 106321 h 194483"/>
                    <a:gd name="connsiteX37" fmla="*/ 118418 w 179014"/>
                    <a:gd name="connsiteY37" fmla="*/ 113296 h 194483"/>
                    <a:gd name="connsiteX38" fmla="*/ 123713 w 179014"/>
                    <a:gd name="connsiteY38" fmla="*/ 114473 h 194483"/>
                    <a:gd name="connsiteX39" fmla="*/ 122873 w 179014"/>
                    <a:gd name="connsiteY39" fmla="*/ 109935 h 194483"/>
                    <a:gd name="connsiteX40" fmla="*/ 121024 w 179014"/>
                    <a:gd name="connsiteY40" fmla="*/ 98589 h 194483"/>
                    <a:gd name="connsiteX41" fmla="*/ 124974 w 179014"/>
                    <a:gd name="connsiteY41" fmla="*/ 104640 h 194483"/>
                    <a:gd name="connsiteX42" fmla="*/ 134975 w 179014"/>
                    <a:gd name="connsiteY42" fmla="*/ 119684 h 194483"/>
                    <a:gd name="connsiteX43" fmla="*/ 141951 w 179014"/>
                    <a:gd name="connsiteY43" fmla="*/ 117919 h 194483"/>
                    <a:gd name="connsiteX44" fmla="*/ 139093 w 179014"/>
                    <a:gd name="connsiteY44" fmla="*/ 113464 h 194483"/>
                    <a:gd name="connsiteX45" fmla="*/ 130857 w 179014"/>
                    <a:gd name="connsiteY45" fmla="*/ 100186 h 194483"/>
                    <a:gd name="connsiteX46" fmla="*/ 131109 w 179014"/>
                    <a:gd name="connsiteY46" fmla="*/ 96908 h 194483"/>
                    <a:gd name="connsiteX47" fmla="*/ 135563 w 179014"/>
                    <a:gd name="connsiteY47" fmla="*/ 100186 h 194483"/>
                    <a:gd name="connsiteX48" fmla="*/ 154221 w 179014"/>
                    <a:gd name="connsiteY48" fmla="*/ 120692 h 194483"/>
                    <a:gd name="connsiteX49" fmla="*/ 172038 w 179014"/>
                    <a:gd name="connsiteY49" fmla="*/ 120272 h 194483"/>
                    <a:gd name="connsiteX50" fmla="*/ 173467 w 179014"/>
                    <a:gd name="connsiteY50" fmla="*/ 117499 h 194483"/>
                    <a:gd name="connsiteX51" fmla="*/ 168845 w 179014"/>
                    <a:gd name="connsiteY51" fmla="*/ 114809 h 194483"/>
                    <a:gd name="connsiteX52" fmla="*/ 158255 w 179014"/>
                    <a:gd name="connsiteY52" fmla="*/ 113801 h 194483"/>
                    <a:gd name="connsiteX53" fmla="*/ 143632 w 179014"/>
                    <a:gd name="connsiteY53" fmla="*/ 96740 h 194483"/>
                    <a:gd name="connsiteX54" fmla="*/ 147245 w 179014"/>
                    <a:gd name="connsiteY54" fmla="*/ 95059 h 194483"/>
                    <a:gd name="connsiteX55" fmla="*/ 169769 w 179014"/>
                    <a:gd name="connsiteY55" fmla="*/ 105480 h 194483"/>
                    <a:gd name="connsiteX56" fmla="*/ 175905 w 179014"/>
                    <a:gd name="connsiteY56" fmla="*/ 99597 h 194483"/>
                    <a:gd name="connsiteX57" fmla="*/ 171366 w 179014"/>
                    <a:gd name="connsiteY57" fmla="*/ 96824 h 194483"/>
                    <a:gd name="connsiteX58" fmla="*/ 164895 w 179014"/>
                    <a:gd name="connsiteY58" fmla="*/ 96992 h 194483"/>
                    <a:gd name="connsiteX59" fmla="*/ 158591 w 179014"/>
                    <a:gd name="connsiteY59" fmla="*/ 95731 h 194483"/>
                    <a:gd name="connsiteX60" fmla="*/ 153128 w 179014"/>
                    <a:gd name="connsiteY60" fmla="*/ 91781 h 194483"/>
                    <a:gd name="connsiteX61" fmla="*/ 141867 w 179014"/>
                    <a:gd name="connsiteY61" fmla="*/ 76317 h 194483"/>
                    <a:gd name="connsiteX62" fmla="*/ 147834 w 179014"/>
                    <a:gd name="connsiteY62" fmla="*/ 79006 h 194483"/>
                    <a:gd name="connsiteX63" fmla="*/ 160524 w 179014"/>
                    <a:gd name="connsiteY63" fmla="*/ 87663 h 194483"/>
                    <a:gd name="connsiteX64" fmla="*/ 166323 w 179014"/>
                    <a:gd name="connsiteY64" fmla="*/ 88587 h 194483"/>
                    <a:gd name="connsiteX65" fmla="*/ 172038 w 179014"/>
                    <a:gd name="connsiteY65" fmla="*/ 87579 h 194483"/>
                    <a:gd name="connsiteX66" fmla="*/ 175820 w 179014"/>
                    <a:gd name="connsiteY66" fmla="*/ 82200 h 194483"/>
                    <a:gd name="connsiteX67" fmla="*/ 168509 w 179014"/>
                    <a:gd name="connsiteY67" fmla="*/ 78754 h 194483"/>
                    <a:gd name="connsiteX68" fmla="*/ 148758 w 179014"/>
                    <a:gd name="connsiteY68" fmla="*/ 71779 h 194483"/>
                    <a:gd name="connsiteX69" fmla="*/ 144388 w 179014"/>
                    <a:gd name="connsiteY69" fmla="*/ 64971 h 194483"/>
                    <a:gd name="connsiteX70" fmla="*/ 153297 w 179014"/>
                    <a:gd name="connsiteY70" fmla="*/ 67829 h 194483"/>
                    <a:gd name="connsiteX71" fmla="*/ 166491 w 179014"/>
                    <a:gd name="connsiteY71" fmla="*/ 72451 h 194483"/>
                    <a:gd name="connsiteX72" fmla="*/ 173551 w 179014"/>
                    <a:gd name="connsiteY72" fmla="*/ 70098 h 194483"/>
                    <a:gd name="connsiteX73" fmla="*/ 175316 w 179014"/>
                    <a:gd name="connsiteY73" fmla="*/ 62954 h 194483"/>
                    <a:gd name="connsiteX74" fmla="*/ 167836 w 179014"/>
                    <a:gd name="connsiteY74" fmla="*/ 63206 h 194483"/>
                    <a:gd name="connsiteX75" fmla="*/ 163046 w 179014"/>
                    <a:gd name="connsiteY75" fmla="*/ 64635 h 194483"/>
                    <a:gd name="connsiteX76" fmla="*/ 146825 w 179014"/>
                    <a:gd name="connsiteY76" fmla="*/ 58584 h 194483"/>
                    <a:gd name="connsiteX77" fmla="*/ 143800 w 179014"/>
                    <a:gd name="connsiteY77" fmla="*/ 52869 h 194483"/>
                    <a:gd name="connsiteX78" fmla="*/ 148422 w 179014"/>
                    <a:gd name="connsiteY78" fmla="*/ 53373 h 194483"/>
                    <a:gd name="connsiteX79" fmla="*/ 160608 w 179014"/>
                    <a:gd name="connsiteY79" fmla="*/ 56315 h 194483"/>
                    <a:gd name="connsiteX80" fmla="*/ 172038 w 179014"/>
                    <a:gd name="connsiteY80" fmla="*/ 53373 h 194483"/>
                    <a:gd name="connsiteX81" fmla="*/ 177165 w 179014"/>
                    <a:gd name="connsiteY81" fmla="*/ 47994 h 194483"/>
                    <a:gd name="connsiteX82" fmla="*/ 176325 w 179014"/>
                    <a:gd name="connsiteY82" fmla="*/ 45641 h 194483"/>
                    <a:gd name="connsiteX83" fmla="*/ 169097 w 179014"/>
                    <a:gd name="connsiteY83" fmla="*/ 45977 h 194483"/>
                    <a:gd name="connsiteX84" fmla="*/ 150523 w 179014"/>
                    <a:gd name="connsiteY84" fmla="*/ 48078 h 194483"/>
                    <a:gd name="connsiteX85" fmla="*/ 143211 w 179014"/>
                    <a:gd name="connsiteY85" fmla="*/ 41186 h 194483"/>
                    <a:gd name="connsiteX86" fmla="*/ 143211 w 179014"/>
                    <a:gd name="connsiteY86" fmla="*/ 39169 h 194483"/>
                    <a:gd name="connsiteX87" fmla="*/ 150439 w 179014"/>
                    <a:gd name="connsiteY87" fmla="*/ 40766 h 194483"/>
                    <a:gd name="connsiteX88" fmla="*/ 158339 w 179014"/>
                    <a:gd name="connsiteY88" fmla="*/ 42279 h 194483"/>
                    <a:gd name="connsiteX89" fmla="*/ 169013 w 179014"/>
                    <a:gd name="connsiteY89" fmla="*/ 40514 h 194483"/>
                    <a:gd name="connsiteX90" fmla="*/ 177249 w 179014"/>
                    <a:gd name="connsiteY90" fmla="*/ 30681 h 194483"/>
                    <a:gd name="connsiteX91" fmla="*/ 175400 w 179014"/>
                    <a:gd name="connsiteY91" fmla="*/ 26899 h 194483"/>
                    <a:gd name="connsiteX92" fmla="*/ 169937 w 179014"/>
                    <a:gd name="connsiteY92" fmla="*/ 29504 h 194483"/>
                    <a:gd name="connsiteX93" fmla="*/ 154725 w 179014"/>
                    <a:gd name="connsiteY93" fmla="*/ 35471 h 194483"/>
                    <a:gd name="connsiteX94" fmla="*/ 144724 w 179014"/>
                    <a:gd name="connsiteY94" fmla="*/ 31606 h 194483"/>
                    <a:gd name="connsiteX95" fmla="*/ 149010 w 179014"/>
                    <a:gd name="connsiteY95" fmla="*/ 28160 h 194483"/>
                    <a:gd name="connsiteX96" fmla="*/ 173635 w 179014"/>
                    <a:gd name="connsiteY96" fmla="*/ 16982 h 194483"/>
                    <a:gd name="connsiteX97" fmla="*/ 178090 w 179014"/>
                    <a:gd name="connsiteY97" fmla="*/ 9250 h 194483"/>
                    <a:gd name="connsiteX98" fmla="*/ 174476 w 179014"/>
                    <a:gd name="connsiteY98" fmla="*/ 3703 h 194483"/>
                    <a:gd name="connsiteX99" fmla="*/ 168929 w 179014"/>
                    <a:gd name="connsiteY99" fmla="*/ 7233 h 194483"/>
                    <a:gd name="connsiteX100" fmla="*/ 155314 w 179014"/>
                    <a:gd name="connsiteY100" fmla="*/ 18999 h 194483"/>
                    <a:gd name="connsiteX101" fmla="*/ 144052 w 179014"/>
                    <a:gd name="connsiteY101" fmla="*/ 22781 h 194483"/>
                    <a:gd name="connsiteX102" fmla="*/ 142791 w 179014"/>
                    <a:gd name="connsiteY102" fmla="*/ 21100 h 194483"/>
                    <a:gd name="connsiteX103" fmla="*/ 137664 w 179014"/>
                    <a:gd name="connsiteY103" fmla="*/ 20007 h 194483"/>
                    <a:gd name="connsiteX104" fmla="*/ 128504 w 179014"/>
                    <a:gd name="connsiteY104" fmla="*/ 23537 h 194483"/>
                    <a:gd name="connsiteX105" fmla="*/ 118839 w 179014"/>
                    <a:gd name="connsiteY105" fmla="*/ 29925 h 194483"/>
                    <a:gd name="connsiteX106" fmla="*/ 117998 w 179014"/>
                    <a:gd name="connsiteY106" fmla="*/ 36564 h 194483"/>
                    <a:gd name="connsiteX107" fmla="*/ 116990 w 179014"/>
                    <a:gd name="connsiteY107" fmla="*/ 42867 h 194483"/>
                    <a:gd name="connsiteX108" fmla="*/ 112199 w 179014"/>
                    <a:gd name="connsiteY108" fmla="*/ 45053 h 194483"/>
                    <a:gd name="connsiteX109" fmla="*/ 106232 w 179014"/>
                    <a:gd name="connsiteY109" fmla="*/ 38581 h 194483"/>
                    <a:gd name="connsiteX110" fmla="*/ 108333 w 179014"/>
                    <a:gd name="connsiteY110" fmla="*/ 28580 h 194483"/>
                    <a:gd name="connsiteX111" fmla="*/ 115645 w 179014"/>
                    <a:gd name="connsiteY111" fmla="*/ 20428 h 194483"/>
                    <a:gd name="connsiteX112" fmla="*/ 127579 w 179014"/>
                    <a:gd name="connsiteY112" fmla="*/ 16562 h 194483"/>
                    <a:gd name="connsiteX113" fmla="*/ 137664 w 179014"/>
                    <a:gd name="connsiteY113" fmla="*/ 12275 h 194483"/>
                    <a:gd name="connsiteX114" fmla="*/ 128924 w 179014"/>
                    <a:gd name="connsiteY114" fmla="*/ 11435 h 194483"/>
                    <a:gd name="connsiteX115" fmla="*/ 138505 w 179014"/>
                    <a:gd name="connsiteY115" fmla="*/ 11099 h 194483"/>
                    <a:gd name="connsiteX116" fmla="*/ 145144 w 179014"/>
                    <a:gd name="connsiteY116" fmla="*/ 8409 h 194483"/>
                    <a:gd name="connsiteX117" fmla="*/ 148170 w 179014"/>
                    <a:gd name="connsiteY117" fmla="*/ 4375 h 194483"/>
                    <a:gd name="connsiteX118" fmla="*/ 144892 w 179014"/>
                    <a:gd name="connsiteY118" fmla="*/ 4711 h 194483"/>
                    <a:gd name="connsiteX119" fmla="*/ 142539 w 179014"/>
                    <a:gd name="connsiteY119" fmla="*/ 7401 h 194483"/>
                    <a:gd name="connsiteX120" fmla="*/ 137160 w 179014"/>
                    <a:gd name="connsiteY120" fmla="*/ 9586 h 194483"/>
                    <a:gd name="connsiteX121" fmla="*/ 132034 w 179014"/>
                    <a:gd name="connsiteY121" fmla="*/ 9586 h 194483"/>
                    <a:gd name="connsiteX122" fmla="*/ 131025 w 179014"/>
                    <a:gd name="connsiteY122" fmla="*/ 8493 h 194483"/>
                    <a:gd name="connsiteX123" fmla="*/ 134135 w 179014"/>
                    <a:gd name="connsiteY123" fmla="*/ 6644 h 194483"/>
                    <a:gd name="connsiteX124" fmla="*/ 139597 w 179014"/>
                    <a:gd name="connsiteY124" fmla="*/ 7821 h 194483"/>
                    <a:gd name="connsiteX125" fmla="*/ 138505 w 179014"/>
                    <a:gd name="connsiteY125" fmla="*/ 5300 h 194483"/>
                    <a:gd name="connsiteX126" fmla="*/ 131529 w 179014"/>
                    <a:gd name="connsiteY126" fmla="*/ 2610 h 194483"/>
                    <a:gd name="connsiteX127" fmla="*/ 126907 w 179014"/>
                    <a:gd name="connsiteY127" fmla="*/ 1686 h 194483"/>
                    <a:gd name="connsiteX128" fmla="*/ 125226 w 179014"/>
                    <a:gd name="connsiteY128" fmla="*/ 425 h 194483"/>
                    <a:gd name="connsiteX129" fmla="*/ 123041 w 179014"/>
                    <a:gd name="connsiteY129" fmla="*/ 5 h 194483"/>
                    <a:gd name="connsiteX130" fmla="*/ 112031 w 179014"/>
                    <a:gd name="connsiteY130" fmla="*/ 2778 h 194483"/>
                    <a:gd name="connsiteX131" fmla="*/ 106400 w 179014"/>
                    <a:gd name="connsiteY131" fmla="*/ 4039 h 194483"/>
                    <a:gd name="connsiteX132" fmla="*/ 101946 w 179014"/>
                    <a:gd name="connsiteY132" fmla="*/ 3619 h 194483"/>
                    <a:gd name="connsiteX133" fmla="*/ 98164 w 179014"/>
                    <a:gd name="connsiteY133" fmla="*/ 3367 h 194483"/>
                    <a:gd name="connsiteX134" fmla="*/ 102954 w 179014"/>
                    <a:gd name="connsiteY134" fmla="*/ 7653 h 194483"/>
                    <a:gd name="connsiteX135" fmla="*/ 104299 w 179014"/>
                    <a:gd name="connsiteY135" fmla="*/ 9082 h 194483"/>
                    <a:gd name="connsiteX136" fmla="*/ 99004 w 179014"/>
                    <a:gd name="connsiteY136" fmla="*/ 12611 h 194483"/>
                    <a:gd name="connsiteX137" fmla="*/ 99256 w 179014"/>
                    <a:gd name="connsiteY137" fmla="*/ 15049 h 194483"/>
                    <a:gd name="connsiteX138" fmla="*/ 100937 w 179014"/>
                    <a:gd name="connsiteY138" fmla="*/ 16309 h 194483"/>
                    <a:gd name="connsiteX139" fmla="*/ 95138 w 179014"/>
                    <a:gd name="connsiteY139" fmla="*/ 20092 h 194483"/>
                    <a:gd name="connsiteX140" fmla="*/ 96146 w 179014"/>
                    <a:gd name="connsiteY140" fmla="*/ 22361 h 194483"/>
                    <a:gd name="connsiteX141" fmla="*/ 96315 w 179014"/>
                    <a:gd name="connsiteY141" fmla="*/ 24125 h 194483"/>
                    <a:gd name="connsiteX142" fmla="*/ 92449 w 179014"/>
                    <a:gd name="connsiteY142" fmla="*/ 25891 h 194483"/>
                    <a:gd name="connsiteX143" fmla="*/ 91524 w 179014"/>
                    <a:gd name="connsiteY143" fmla="*/ 27655 h 194483"/>
                    <a:gd name="connsiteX144" fmla="*/ 91524 w 179014"/>
                    <a:gd name="connsiteY144" fmla="*/ 29420 h 194483"/>
                    <a:gd name="connsiteX145" fmla="*/ 90347 w 179014"/>
                    <a:gd name="connsiteY145" fmla="*/ 29925 h 194483"/>
                    <a:gd name="connsiteX146" fmla="*/ 90347 w 179014"/>
                    <a:gd name="connsiteY146" fmla="*/ 29925 h 194483"/>
                    <a:gd name="connsiteX147" fmla="*/ 90011 w 179014"/>
                    <a:gd name="connsiteY147" fmla="*/ 29925 h 194483"/>
                    <a:gd name="connsiteX148" fmla="*/ 89675 w 179014"/>
                    <a:gd name="connsiteY148" fmla="*/ 29925 h 194483"/>
                    <a:gd name="connsiteX149" fmla="*/ 89339 w 179014"/>
                    <a:gd name="connsiteY149" fmla="*/ 29925 h 194483"/>
                    <a:gd name="connsiteX150" fmla="*/ 89003 w 179014"/>
                    <a:gd name="connsiteY150" fmla="*/ 29925 h 194483"/>
                    <a:gd name="connsiteX151" fmla="*/ 89003 w 179014"/>
                    <a:gd name="connsiteY151" fmla="*/ 29925 h 194483"/>
                    <a:gd name="connsiteX152" fmla="*/ 87826 w 179014"/>
                    <a:gd name="connsiteY152" fmla="*/ 29420 h 194483"/>
                    <a:gd name="connsiteX153" fmla="*/ 87826 w 179014"/>
                    <a:gd name="connsiteY153" fmla="*/ 27655 h 194483"/>
                    <a:gd name="connsiteX154" fmla="*/ 86902 w 179014"/>
                    <a:gd name="connsiteY154" fmla="*/ 25891 h 194483"/>
                    <a:gd name="connsiteX155" fmla="*/ 83036 w 179014"/>
                    <a:gd name="connsiteY155" fmla="*/ 24125 h 194483"/>
                    <a:gd name="connsiteX156" fmla="*/ 83204 w 179014"/>
                    <a:gd name="connsiteY156" fmla="*/ 22361 h 194483"/>
                    <a:gd name="connsiteX157" fmla="*/ 84212 w 179014"/>
                    <a:gd name="connsiteY157" fmla="*/ 20092 h 194483"/>
                    <a:gd name="connsiteX158" fmla="*/ 78413 w 179014"/>
                    <a:gd name="connsiteY158" fmla="*/ 16309 h 194483"/>
                    <a:gd name="connsiteX159" fmla="*/ 80094 w 179014"/>
                    <a:gd name="connsiteY159" fmla="*/ 15049 h 194483"/>
                    <a:gd name="connsiteX160" fmla="*/ 80346 w 179014"/>
                    <a:gd name="connsiteY160" fmla="*/ 12611 h 194483"/>
                    <a:gd name="connsiteX161" fmla="*/ 75052 w 179014"/>
                    <a:gd name="connsiteY161" fmla="*/ 9082 h 194483"/>
                    <a:gd name="connsiteX162" fmla="*/ 76396 w 179014"/>
                    <a:gd name="connsiteY162" fmla="*/ 7653 h 194483"/>
                    <a:gd name="connsiteX163" fmla="*/ 81187 w 179014"/>
                    <a:gd name="connsiteY163" fmla="*/ 3367 h 194483"/>
                    <a:gd name="connsiteX164" fmla="*/ 77405 w 179014"/>
                    <a:gd name="connsiteY164" fmla="*/ 3619 h 194483"/>
                    <a:gd name="connsiteX165" fmla="*/ 72866 w 179014"/>
                    <a:gd name="connsiteY165" fmla="*/ 4039 h 194483"/>
                    <a:gd name="connsiteX166" fmla="*/ 67319 w 179014"/>
                    <a:gd name="connsiteY166" fmla="*/ 2778 h 194483"/>
                    <a:gd name="connsiteX167" fmla="*/ 56226 w 179014"/>
                    <a:gd name="connsiteY167" fmla="*/ 5 h 194483"/>
                    <a:gd name="connsiteX168" fmla="*/ 54041 w 179014"/>
                    <a:gd name="connsiteY168" fmla="*/ 425 h 194483"/>
                    <a:gd name="connsiteX169" fmla="*/ 52444 w 179014"/>
                    <a:gd name="connsiteY169" fmla="*/ 1686 h 194483"/>
                    <a:gd name="connsiteX170" fmla="*/ 47821 w 179014"/>
                    <a:gd name="connsiteY170" fmla="*/ 2610 h 194483"/>
                    <a:gd name="connsiteX171" fmla="*/ 40846 w 179014"/>
                    <a:gd name="connsiteY171" fmla="*/ 5300 h 194483"/>
                    <a:gd name="connsiteX172" fmla="*/ 39753 w 179014"/>
                    <a:gd name="connsiteY172" fmla="*/ 7821 h 194483"/>
                    <a:gd name="connsiteX173" fmla="*/ 45216 w 179014"/>
                    <a:gd name="connsiteY173" fmla="*/ 6644 h 194483"/>
                    <a:gd name="connsiteX174" fmla="*/ 48325 w 179014"/>
                    <a:gd name="connsiteY174" fmla="*/ 8493 h 194483"/>
                    <a:gd name="connsiteX175" fmla="*/ 47317 w 179014"/>
                    <a:gd name="connsiteY175" fmla="*/ 9586 h 194483"/>
                    <a:gd name="connsiteX176" fmla="*/ 42190 w 179014"/>
                    <a:gd name="connsiteY176" fmla="*/ 9586 h 194483"/>
                    <a:gd name="connsiteX177" fmla="*/ 36727 w 179014"/>
                    <a:gd name="connsiteY177" fmla="*/ 7401 h 194483"/>
                    <a:gd name="connsiteX178" fmla="*/ 34374 w 179014"/>
                    <a:gd name="connsiteY178" fmla="*/ 4711 h 194483"/>
                    <a:gd name="connsiteX179" fmla="*/ 31096 w 179014"/>
                    <a:gd name="connsiteY179" fmla="*/ 4375 h 194483"/>
                    <a:gd name="connsiteX180" fmla="*/ 34122 w 179014"/>
                    <a:gd name="connsiteY180" fmla="*/ 8409 h 194483"/>
                    <a:gd name="connsiteX181" fmla="*/ 40761 w 179014"/>
                    <a:gd name="connsiteY181" fmla="*/ 11099 h 194483"/>
                    <a:gd name="connsiteX182" fmla="*/ 50343 w 179014"/>
                    <a:gd name="connsiteY182" fmla="*/ 11435 h 194483"/>
                    <a:gd name="connsiteX183" fmla="*/ 41602 w 179014"/>
                    <a:gd name="connsiteY183" fmla="*/ 12275 h 194483"/>
                    <a:gd name="connsiteX184" fmla="*/ 51687 w 179014"/>
                    <a:gd name="connsiteY184" fmla="*/ 16562 h 194483"/>
                    <a:gd name="connsiteX185" fmla="*/ 63621 w 179014"/>
                    <a:gd name="connsiteY185" fmla="*/ 20428 h 194483"/>
                    <a:gd name="connsiteX186" fmla="*/ 70933 w 179014"/>
                    <a:gd name="connsiteY186" fmla="*/ 28580 h 194483"/>
                    <a:gd name="connsiteX187" fmla="*/ 73118 w 179014"/>
                    <a:gd name="connsiteY187" fmla="*/ 38581 h 194483"/>
                    <a:gd name="connsiteX188" fmla="*/ 67067 w 179014"/>
                    <a:gd name="connsiteY188" fmla="*/ 45053 h 194483"/>
                    <a:gd name="connsiteX189" fmla="*/ 62277 w 179014"/>
                    <a:gd name="connsiteY189" fmla="*/ 42867 h 194483"/>
                    <a:gd name="connsiteX190" fmla="*/ 61268 w 179014"/>
                    <a:gd name="connsiteY190" fmla="*/ 36564 h 194483"/>
                    <a:gd name="connsiteX191" fmla="*/ 60428 w 179014"/>
                    <a:gd name="connsiteY191" fmla="*/ 29925 h 194483"/>
                    <a:gd name="connsiteX192" fmla="*/ 50847 w 179014"/>
                    <a:gd name="connsiteY192" fmla="*/ 23537 h 194483"/>
                    <a:gd name="connsiteX193" fmla="*/ 41686 w 179014"/>
                    <a:gd name="connsiteY193" fmla="*/ 20007 h 194483"/>
                    <a:gd name="connsiteX194" fmla="*/ 36559 w 179014"/>
                    <a:gd name="connsiteY194" fmla="*/ 21100 h 194483"/>
                    <a:gd name="connsiteX195" fmla="*/ 35299 w 179014"/>
                    <a:gd name="connsiteY195" fmla="*/ 22781 h 194483"/>
                    <a:gd name="connsiteX196" fmla="*/ 24037 w 179014"/>
                    <a:gd name="connsiteY196" fmla="*/ 18999 h 194483"/>
                    <a:gd name="connsiteX197" fmla="*/ 10422 w 179014"/>
                    <a:gd name="connsiteY197" fmla="*/ 7233 h 194483"/>
                    <a:gd name="connsiteX198" fmla="*/ 4875 w 179014"/>
                    <a:gd name="connsiteY198" fmla="*/ 3703 h 194483"/>
                    <a:gd name="connsiteX199" fmla="*/ 1261 w 179014"/>
                    <a:gd name="connsiteY199" fmla="*/ 9250 h 194483"/>
                    <a:gd name="connsiteX200" fmla="*/ 5715 w 179014"/>
                    <a:gd name="connsiteY200" fmla="*/ 16982 h 194483"/>
                    <a:gd name="connsiteX201" fmla="*/ 30340 w 179014"/>
                    <a:gd name="connsiteY201" fmla="*/ 28160 h 194483"/>
                    <a:gd name="connsiteX202" fmla="*/ 34710 w 179014"/>
                    <a:gd name="connsiteY202" fmla="*/ 31606 h 194483"/>
                    <a:gd name="connsiteX203" fmla="*/ 24625 w 179014"/>
                    <a:gd name="connsiteY203" fmla="*/ 35471 h 194483"/>
                    <a:gd name="connsiteX204" fmla="*/ 9413 w 179014"/>
                    <a:gd name="connsiteY204" fmla="*/ 29504 h 194483"/>
                    <a:gd name="connsiteX205" fmla="*/ 3950 w 179014"/>
                    <a:gd name="connsiteY205" fmla="*/ 26899 h 194483"/>
                    <a:gd name="connsiteX206" fmla="*/ 2101 w 179014"/>
                    <a:gd name="connsiteY206" fmla="*/ 30681 h 194483"/>
                    <a:gd name="connsiteX207" fmla="*/ 10338 w 179014"/>
                    <a:gd name="connsiteY207" fmla="*/ 40514 h 194483"/>
                    <a:gd name="connsiteX208" fmla="*/ 21011 w 179014"/>
                    <a:gd name="connsiteY208" fmla="*/ 42279 h 194483"/>
                    <a:gd name="connsiteX209" fmla="*/ 28827 w 179014"/>
                    <a:gd name="connsiteY209" fmla="*/ 40766 h 194483"/>
                    <a:gd name="connsiteX210" fmla="*/ 36139 w 179014"/>
                    <a:gd name="connsiteY210" fmla="*/ 39169 h 194483"/>
                    <a:gd name="connsiteX211" fmla="*/ 36139 w 179014"/>
                    <a:gd name="connsiteY211" fmla="*/ 41186 h 194483"/>
                    <a:gd name="connsiteX212" fmla="*/ 28827 w 179014"/>
                    <a:gd name="connsiteY212" fmla="*/ 48078 h 194483"/>
                    <a:gd name="connsiteX213" fmla="*/ 10253 w 179014"/>
                    <a:gd name="connsiteY213" fmla="*/ 45977 h 194483"/>
                    <a:gd name="connsiteX214" fmla="*/ 3026 w 179014"/>
                    <a:gd name="connsiteY214" fmla="*/ 45641 h 194483"/>
                    <a:gd name="connsiteX215" fmla="*/ 2185 w 179014"/>
                    <a:gd name="connsiteY215" fmla="*/ 47994 h 194483"/>
                    <a:gd name="connsiteX216" fmla="*/ 7312 w 179014"/>
                    <a:gd name="connsiteY216" fmla="*/ 53373 h 194483"/>
                    <a:gd name="connsiteX217" fmla="*/ 18658 w 179014"/>
                    <a:gd name="connsiteY217" fmla="*/ 56315 h 194483"/>
                    <a:gd name="connsiteX218" fmla="*/ 30844 w 179014"/>
                    <a:gd name="connsiteY218" fmla="*/ 53373 h 194483"/>
                    <a:gd name="connsiteX219" fmla="*/ 35467 w 179014"/>
                    <a:gd name="connsiteY219" fmla="*/ 52869 h 194483"/>
                    <a:gd name="connsiteX220" fmla="*/ 32441 w 179014"/>
                    <a:gd name="connsiteY220" fmla="*/ 58584 h 194483"/>
                    <a:gd name="connsiteX221" fmla="*/ 16221 w 179014"/>
                    <a:gd name="connsiteY221" fmla="*/ 64635 h 194483"/>
                    <a:gd name="connsiteX222" fmla="*/ 11430 w 179014"/>
                    <a:gd name="connsiteY222" fmla="*/ 63206 h 194483"/>
                    <a:gd name="connsiteX223" fmla="*/ 3950 w 179014"/>
                    <a:gd name="connsiteY223" fmla="*/ 62954 h 194483"/>
                    <a:gd name="connsiteX224" fmla="*/ 5715 w 179014"/>
                    <a:gd name="connsiteY224" fmla="*/ 70098 h 194483"/>
                    <a:gd name="connsiteX225" fmla="*/ 12775 w 179014"/>
                    <a:gd name="connsiteY225" fmla="*/ 72451 h 194483"/>
                    <a:gd name="connsiteX226" fmla="*/ 25970 w 179014"/>
                    <a:gd name="connsiteY226" fmla="*/ 67829 h 194483"/>
                    <a:gd name="connsiteX227" fmla="*/ 34879 w 179014"/>
                    <a:gd name="connsiteY227" fmla="*/ 64971 h 194483"/>
                    <a:gd name="connsiteX228" fmla="*/ 30508 w 179014"/>
                    <a:gd name="connsiteY228" fmla="*/ 71779 h 194483"/>
                    <a:gd name="connsiteX229" fmla="*/ 10758 w 179014"/>
                    <a:gd name="connsiteY229" fmla="*/ 78754 h 194483"/>
                    <a:gd name="connsiteX230" fmla="*/ 3446 w 179014"/>
                    <a:gd name="connsiteY230" fmla="*/ 82200 h 194483"/>
                    <a:gd name="connsiteX231" fmla="*/ 7228 w 179014"/>
                    <a:gd name="connsiteY231" fmla="*/ 87579 h 194483"/>
                    <a:gd name="connsiteX232" fmla="*/ 12943 w 179014"/>
                    <a:gd name="connsiteY232" fmla="*/ 88587 h 194483"/>
                    <a:gd name="connsiteX233" fmla="*/ 18826 w 179014"/>
                    <a:gd name="connsiteY233" fmla="*/ 87663 h 194483"/>
                    <a:gd name="connsiteX234" fmla="*/ 31433 w 179014"/>
                    <a:gd name="connsiteY234" fmla="*/ 79006 h 194483"/>
                    <a:gd name="connsiteX235" fmla="*/ 37400 w 179014"/>
                    <a:gd name="connsiteY235" fmla="*/ 76317 h 194483"/>
                    <a:gd name="connsiteX236" fmla="*/ 26054 w 179014"/>
                    <a:gd name="connsiteY236" fmla="*/ 91781 h 194483"/>
                    <a:gd name="connsiteX237" fmla="*/ 20591 w 179014"/>
                    <a:gd name="connsiteY237" fmla="*/ 95731 h 194483"/>
                    <a:gd name="connsiteX238" fmla="*/ 14288 w 179014"/>
                    <a:gd name="connsiteY238" fmla="*/ 96992 h 194483"/>
                    <a:gd name="connsiteX239" fmla="*/ 7816 w 179014"/>
                    <a:gd name="connsiteY239" fmla="*/ 96824 h 194483"/>
                    <a:gd name="connsiteX240" fmla="*/ 3278 w 179014"/>
                    <a:gd name="connsiteY240" fmla="*/ 99597 h 194483"/>
                    <a:gd name="connsiteX241" fmla="*/ 9413 w 179014"/>
                    <a:gd name="connsiteY241" fmla="*/ 105480 h 194483"/>
                    <a:gd name="connsiteX242" fmla="*/ 31937 w 179014"/>
                    <a:gd name="connsiteY242" fmla="*/ 95059 h 194483"/>
                    <a:gd name="connsiteX243" fmla="*/ 35551 w 179014"/>
                    <a:gd name="connsiteY243" fmla="*/ 96740 h 194483"/>
                    <a:gd name="connsiteX244" fmla="*/ 20927 w 179014"/>
                    <a:gd name="connsiteY244" fmla="*/ 113801 h 194483"/>
                    <a:gd name="connsiteX245" fmla="*/ 10253 w 179014"/>
                    <a:gd name="connsiteY245" fmla="*/ 114809 h 194483"/>
                    <a:gd name="connsiteX246" fmla="*/ 5631 w 179014"/>
                    <a:gd name="connsiteY246" fmla="*/ 117499 h 194483"/>
                    <a:gd name="connsiteX247" fmla="*/ 7144 w 179014"/>
                    <a:gd name="connsiteY247" fmla="*/ 120272 h 194483"/>
                    <a:gd name="connsiteX248" fmla="*/ 24877 w 179014"/>
                    <a:gd name="connsiteY248" fmla="*/ 120692 h 194483"/>
                    <a:gd name="connsiteX249" fmla="*/ 43535 w 179014"/>
                    <a:gd name="connsiteY249" fmla="*/ 100186 h 194483"/>
                    <a:gd name="connsiteX250" fmla="*/ 47989 w 179014"/>
                    <a:gd name="connsiteY250" fmla="*/ 96908 h 194483"/>
                    <a:gd name="connsiteX251" fmla="*/ 48325 w 179014"/>
                    <a:gd name="connsiteY251" fmla="*/ 100186 h 194483"/>
                    <a:gd name="connsiteX252" fmla="*/ 40005 w 179014"/>
                    <a:gd name="connsiteY252" fmla="*/ 113464 h 194483"/>
                    <a:gd name="connsiteX253" fmla="*/ 37148 w 179014"/>
                    <a:gd name="connsiteY253" fmla="*/ 117919 h 194483"/>
                    <a:gd name="connsiteX254" fmla="*/ 44123 w 179014"/>
                    <a:gd name="connsiteY254" fmla="*/ 119684 h 194483"/>
                    <a:gd name="connsiteX255" fmla="*/ 54124 w 179014"/>
                    <a:gd name="connsiteY255" fmla="*/ 104640 h 194483"/>
                    <a:gd name="connsiteX256" fmla="*/ 58075 w 179014"/>
                    <a:gd name="connsiteY256" fmla="*/ 98589 h 194483"/>
                    <a:gd name="connsiteX257" fmla="*/ 56226 w 179014"/>
                    <a:gd name="connsiteY257" fmla="*/ 109935 h 194483"/>
                    <a:gd name="connsiteX258" fmla="*/ 55385 w 179014"/>
                    <a:gd name="connsiteY258" fmla="*/ 114473 h 194483"/>
                    <a:gd name="connsiteX259" fmla="*/ 60764 w 179014"/>
                    <a:gd name="connsiteY259" fmla="*/ 113296 h 194483"/>
                    <a:gd name="connsiteX260" fmla="*/ 66647 w 179014"/>
                    <a:gd name="connsiteY260" fmla="*/ 106321 h 194483"/>
                    <a:gd name="connsiteX261" fmla="*/ 68076 w 179014"/>
                    <a:gd name="connsiteY261" fmla="*/ 108002 h 194483"/>
                    <a:gd name="connsiteX262" fmla="*/ 49922 w 179014"/>
                    <a:gd name="connsiteY262" fmla="*/ 126239 h 194483"/>
                    <a:gd name="connsiteX263" fmla="*/ 47401 w 179014"/>
                    <a:gd name="connsiteY263" fmla="*/ 127752 h 194483"/>
                    <a:gd name="connsiteX264" fmla="*/ 49250 w 179014"/>
                    <a:gd name="connsiteY264" fmla="*/ 130021 h 194483"/>
                    <a:gd name="connsiteX265" fmla="*/ 51015 w 179014"/>
                    <a:gd name="connsiteY265" fmla="*/ 132374 h 194483"/>
                    <a:gd name="connsiteX266" fmla="*/ 38997 w 179014"/>
                    <a:gd name="connsiteY266" fmla="*/ 137753 h 194483"/>
                    <a:gd name="connsiteX267" fmla="*/ 33198 w 179014"/>
                    <a:gd name="connsiteY267" fmla="*/ 140022 h 194483"/>
                    <a:gd name="connsiteX268" fmla="*/ 30172 w 179014"/>
                    <a:gd name="connsiteY268" fmla="*/ 138090 h 194483"/>
                    <a:gd name="connsiteX269" fmla="*/ 23196 w 179014"/>
                    <a:gd name="connsiteY269" fmla="*/ 132374 h 194483"/>
                    <a:gd name="connsiteX270" fmla="*/ 16893 w 179014"/>
                    <a:gd name="connsiteY270" fmla="*/ 129013 h 194483"/>
                    <a:gd name="connsiteX271" fmla="*/ 13615 w 179014"/>
                    <a:gd name="connsiteY271" fmla="*/ 128845 h 194483"/>
                    <a:gd name="connsiteX272" fmla="*/ 7312 w 179014"/>
                    <a:gd name="connsiteY272" fmla="*/ 132206 h 194483"/>
                    <a:gd name="connsiteX273" fmla="*/ 8825 w 179014"/>
                    <a:gd name="connsiteY273" fmla="*/ 132290 h 194483"/>
                    <a:gd name="connsiteX274" fmla="*/ 14372 w 179014"/>
                    <a:gd name="connsiteY274" fmla="*/ 133803 h 194483"/>
                    <a:gd name="connsiteX275" fmla="*/ 20003 w 179014"/>
                    <a:gd name="connsiteY275" fmla="*/ 135988 h 194483"/>
                    <a:gd name="connsiteX276" fmla="*/ 24373 w 179014"/>
                    <a:gd name="connsiteY276" fmla="*/ 137921 h 194483"/>
                    <a:gd name="connsiteX277" fmla="*/ 27651 w 179014"/>
                    <a:gd name="connsiteY277" fmla="*/ 140275 h 194483"/>
                    <a:gd name="connsiteX278" fmla="*/ 19919 w 179014"/>
                    <a:gd name="connsiteY278" fmla="*/ 140275 h 194483"/>
                    <a:gd name="connsiteX279" fmla="*/ 13951 w 179014"/>
                    <a:gd name="connsiteY279" fmla="*/ 138930 h 194483"/>
                    <a:gd name="connsiteX280" fmla="*/ 8657 w 179014"/>
                    <a:gd name="connsiteY280" fmla="*/ 138090 h 194483"/>
                    <a:gd name="connsiteX281" fmla="*/ 5379 w 179014"/>
                    <a:gd name="connsiteY281" fmla="*/ 138846 h 194483"/>
                    <a:gd name="connsiteX282" fmla="*/ 2437 w 179014"/>
                    <a:gd name="connsiteY282" fmla="*/ 139686 h 194483"/>
                    <a:gd name="connsiteX283" fmla="*/ 0 w 179014"/>
                    <a:gd name="connsiteY283" fmla="*/ 142796 h 194483"/>
                    <a:gd name="connsiteX284" fmla="*/ 3026 w 179014"/>
                    <a:gd name="connsiteY284" fmla="*/ 142544 h 194483"/>
                    <a:gd name="connsiteX285" fmla="*/ 6892 w 179014"/>
                    <a:gd name="connsiteY285" fmla="*/ 142880 h 194483"/>
                    <a:gd name="connsiteX286" fmla="*/ 8657 w 179014"/>
                    <a:gd name="connsiteY286" fmla="*/ 144225 h 194483"/>
                    <a:gd name="connsiteX287" fmla="*/ 13951 w 179014"/>
                    <a:gd name="connsiteY287" fmla="*/ 144057 h 194483"/>
                    <a:gd name="connsiteX288" fmla="*/ 21011 w 179014"/>
                    <a:gd name="connsiteY288" fmla="*/ 143468 h 194483"/>
                    <a:gd name="connsiteX289" fmla="*/ 27398 w 179014"/>
                    <a:gd name="connsiteY289" fmla="*/ 143468 h 194483"/>
                    <a:gd name="connsiteX290" fmla="*/ 24541 w 179014"/>
                    <a:gd name="connsiteY290" fmla="*/ 145401 h 194483"/>
                    <a:gd name="connsiteX291" fmla="*/ 18490 w 179014"/>
                    <a:gd name="connsiteY291" fmla="*/ 147334 h 194483"/>
                    <a:gd name="connsiteX292" fmla="*/ 12439 w 179014"/>
                    <a:gd name="connsiteY292" fmla="*/ 150612 h 194483"/>
                    <a:gd name="connsiteX293" fmla="*/ 11682 w 179014"/>
                    <a:gd name="connsiteY293" fmla="*/ 153722 h 194483"/>
                    <a:gd name="connsiteX294" fmla="*/ 12439 w 179014"/>
                    <a:gd name="connsiteY294" fmla="*/ 159857 h 194483"/>
                    <a:gd name="connsiteX295" fmla="*/ 14120 w 179014"/>
                    <a:gd name="connsiteY295" fmla="*/ 156243 h 194483"/>
                    <a:gd name="connsiteX296" fmla="*/ 17313 w 179014"/>
                    <a:gd name="connsiteY296" fmla="*/ 154646 h 194483"/>
                    <a:gd name="connsiteX297" fmla="*/ 22440 w 179014"/>
                    <a:gd name="connsiteY297" fmla="*/ 151368 h 194483"/>
                    <a:gd name="connsiteX298" fmla="*/ 27566 w 179014"/>
                    <a:gd name="connsiteY298" fmla="*/ 146914 h 194483"/>
                    <a:gd name="connsiteX299" fmla="*/ 37988 w 179014"/>
                    <a:gd name="connsiteY299" fmla="*/ 146410 h 194483"/>
                    <a:gd name="connsiteX300" fmla="*/ 42274 w 179014"/>
                    <a:gd name="connsiteY300" fmla="*/ 149351 h 194483"/>
                    <a:gd name="connsiteX301" fmla="*/ 46897 w 179014"/>
                    <a:gd name="connsiteY301" fmla="*/ 151032 h 194483"/>
                    <a:gd name="connsiteX302" fmla="*/ 50931 w 179014"/>
                    <a:gd name="connsiteY302" fmla="*/ 152629 h 194483"/>
                    <a:gd name="connsiteX303" fmla="*/ 52275 w 179014"/>
                    <a:gd name="connsiteY303" fmla="*/ 153974 h 194483"/>
                    <a:gd name="connsiteX304" fmla="*/ 52528 w 179014"/>
                    <a:gd name="connsiteY304" fmla="*/ 151621 h 194483"/>
                    <a:gd name="connsiteX305" fmla="*/ 50174 w 179014"/>
                    <a:gd name="connsiteY305" fmla="*/ 147502 h 194483"/>
                    <a:gd name="connsiteX306" fmla="*/ 44291 w 179014"/>
                    <a:gd name="connsiteY306" fmla="*/ 144981 h 194483"/>
                    <a:gd name="connsiteX307" fmla="*/ 40593 w 179014"/>
                    <a:gd name="connsiteY307" fmla="*/ 144225 h 194483"/>
                    <a:gd name="connsiteX308" fmla="*/ 38576 w 179014"/>
                    <a:gd name="connsiteY308" fmla="*/ 142208 h 194483"/>
                    <a:gd name="connsiteX309" fmla="*/ 47149 w 179014"/>
                    <a:gd name="connsiteY309" fmla="*/ 139014 h 194483"/>
                    <a:gd name="connsiteX310" fmla="*/ 55217 w 179014"/>
                    <a:gd name="connsiteY310" fmla="*/ 135904 h 194483"/>
                    <a:gd name="connsiteX311" fmla="*/ 56394 w 179014"/>
                    <a:gd name="connsiteY311" fmla="*/ 136913 h 194483"/>
                    <a:gd name="connsiteX312" fmla="*/ 63621 w 179014"/>
                    <a:gd name="connsiteY312" fmla="*/ 140275 h 194483"/>
                    <a:gd name="connsiteX313" fmla="*/ 65638 w 179014"/>
                    <a:gd name="connsiteY313" fmla="*/ 138678 h 194483"/>
                    <a:gd name="connsiteX314" fmla="*/ 73539 w 179014"/>
                    <a:gd name="connsiteY314" fmla="*/ 123550 h 194483"/>
                    <a:gd name="connsiteX315" fmla="*/ 81943 w 179014"/>
                    <a:gd name="connsiteY315" fmla="*/ 117414 h 194483"/>
                    <a:gd name="connsiteX316" fmla="*/ 82700 w 179014"/>
                    <a:gd name="connsiteY316" fmla="*/ 121365 h 194483"/>
                    <a:gd name="connsiteX317" fmla="*/ 72950 w 179014"/>
                    <a:gd name="connsiteY317" fmla="*/ 143720 h 194483"/>
                    <a:gd name="connsiteX318" fmla="*/ 63033 w 179014"/>
                    <a:gd name="connsiteY318" fmla="*/ 148763 h 194483"/>
                    <a:gd name="connsiteX319" fmla="*/ 58075 w 179014"/>
                    <a:gd name="connsiteY319" fmla="*/ 150696 h 194483"/>
                    <a:gd name="connsiteX320" fmla="*/ 61268 w 179014"/>
                    <a:gd name="connsiteY320" fmla="*/ 154478 h 194483"/>
                    <a:gd name="connsiteX321" fmla="*/ 65723 w 179014"/>
                    <a:gd name="connsiteY321" fmla="*/ 155066 h 194483"/>
                    <a:gd name="connsiteX322" fmla="*/ 71690 w 179014"/>
                    <a:gd name="connsiteY322" fmla="*/ 153217 h 194483"/>
                    <a:gd name="connsiteX323" fmla="*/ 75220 w 179014"/>
                    <a:gd name="connsiteY323" fmla="*/ 152041 h 194483"/>
                    <a:gd name="connsiteX324" fmla="*/ 75388 w 179014"/>
                    <a:gd name="connsiteY324" fmla="*/ 154394 h 194483"/>
                    <a:gd name="connsiteX325" fmla="*/ 67067 w 179014"/>
                    <a:gd name="connsiteY325" fmla="*/ 159605 h 194483"/>
                    <a:gd name="connsiteX326" fmla="*/ 61689 w 179014"/>
                    <a:gd name="connsiteY326" fmla="*/ 164395 h 194483"/>
                    <a:gd name="connsiteX327" fmla="*/ 67656 w 179014"/>
                    <a:gd name="connsiteY327" fmla="*/ 166832 h 194483"/>
                    <a:gd name="connsiteX328" fmla="*/ 77069 w 179014"/>
                    <a:gd name="connsiteY328" fmla="*/ 162126 h 194483"/>
                    <a:gd name="connsiteX329" fmla="*/ 80262 w 179014"/>
                    <a:gd name="connsiteY329" fmla="*/ 159857 h 194483"/>
                    <a:gd name="connsiteX330" fmla="*/ 80178 w 179014"/>
                    <a:gd name="connsiteY330" fmla="*/ 165320 h 194483"/>
                    <a:gd name="connsiteX331" fmla="*/ 75556 w 179014"/>
                    <a:gd name="connsiteY331" fmla="*/ 170783 h 194483"/>
                    <a:gd name="connsiteX332" fmla="*/ 72194 w 179014"/>
                    <a:gd name="connsiteY332" fmla="*/ 171791 h 194483"/>
                    <a:gd name="connsiteX333" fmla="*/ 70261 w 179014"/>
                    <a:gd name="connsiteY333" fmla="*/ 176750 h 194483"/>
                    <a:gd name="connsiteX334" fmla="*/ 78077 w 179014"/>
                    <a:gd name="connsiteY334" fmla="*/ 177086 h 194483"/>
                    <a:gd name="connsiteX335" fmla="*/ 84969 w 179014"/>
                    <a:gd name="connsiteY335" fmla="*/ 170783 h 194483"/>
                    <a:gd name="connsiteX336" fmla="*/ 86229 w 179014"/>
                    <a:gd name="connsiteY336" fmla="*/ 172379 h 194483"/>
                    <a:gd name="connsiteX337" fmla="*/ 82868 w 179014"/>
                    <a:gd name="connsiteY337" fmla="*/ 178935 h 194483"/>
                    <a:gd name="connsiteX338" fmla="*/ 84717 w 179014"/>
                    <a:gd name="connsiteY338" fmla="*/ 189020 h 194483"/>
                    <a:gd name="connsiteX339" fmla="*/ 89507 w 179014"/>
                    <a:gd name="connsiteY339" fmla="*/ 194483 h 194483"/>
                    <a:gd name="connsiteX340" fmla="*/ 94298 w 179014"/>
                    <a:gd name="connsiteY340" fmla="*/ 189020 h 194483"/>
                    <a:gd name="connsiteX341" fmla="*/ 96146 w 179014"/>
                    <a:gd name="connsiteY341" fmla="*/ 178935 h 194483"/>
                    <a:gd name="connsiteX342" fmla="*/ 92869 w 179014"/>
                    <a:gd name="connsiteY342" fmla="*/ 172379 h 194483"/>
                    <a:gd name="connsiteX343" fmla="*/ 94130 w 179014"/>
                    <a:gd name="connsiteY343" fmla="*/ 170783 h 194483"/>
                    <a:gd name="connsiteX344" fmla="*/ 101021 w 179014"/>
                    <a:gd name="connsiteY344" fmla="*/ 177086 h 194483"/>
                    <a:gd name="connsiteX345" fmla="*/ 108837 w 179014"/>
                    <a:gd name="connsiteY345" fmla="*/ 176750 h 194483"/>
                    <a:gd name="connsiteX346" fmla="*/ 106904 w 179014"/>
                    <a:gd name="connsiteY346" fmla="*/ 171791 h 194483"/>
                    <a:gd name="connsiteX347" fmla="*/ 103542 w 179014"/>
                    <a:gd name="connsiteY347" fmla="*/ 170783 h 194483"/>
                    <a:gd name="connsiteX348" fmla="*/ 98920 w 179014"/>
                    <a:gd name="connsiteY348" fmla="*/ 165320 h 194483"/>
                    <a:gd name="connsiteX349" fmla="*/ 98836 w 179014"/>
                    <a:gd name="connsiteY349" fmla="*/ 159857 h 194483"/>
                    <a:gd name="connsiteX350" fmla="*/ 102030 w 179014"/>
                    <a:gd name="connsiteY350" fmla="*/ 162126 h 194483"/>
                    <a:gd name="connsiteX351" fmla="*/ 111443 w 179014"/>
                    <a:gd name="connsiteY351" fmla="*/ 166832 h 194483"/>
                    <a:gd name="connsiteX352" fmla="*/ 117410 w 179014"/>
                    <a:gd name="connsiteY352" fmla="*/ 164395 h 194483"/>
                    <a:gd name="connsiteX353" fmla="*/ 112031 w 179014"/>
                    <a:gd name="connsiteY353" fmla="*/ 159605 h 194483"/>
                    <a:gd name="connsiteX354" fmla="*/ 103711 w 179014"/>
                    <a:gd name="connsiteY354" fmla="*/ 154394 h 194483"/>
                    <a:gd name="connsiteX355" fmla="*/ 103879 w 179014"/>
                    <a:gd name="connsiteY355" fmla="*/ 152041 h 194483"/>
                    <a:gd name="connsiteX356" fmla="*/ 107408 w 179014"/>
                    <a:gd name="connsiteY356" fmla="*/ 153217 h 194483"/>
                    <a:gd name="connsiteX357" fmla="*/ 113376 w 179014"/>
                    <a:gd name="connsiteY357" fmla="*/ 155066 h 194483"/>
                    <a:gd name="connsiteX358" fmla="*/ 117830 w 179014"/>
                    <a:gd name="connsiteY358" fmla="*/ 154478 h 194483"/>
                    <a:gd name="connsiteX359" fmla="*/ 121024 w 179014"/>
                    <a:gd name="connsiteY359" fmla="*/ 150696 h 194483"/>
                    <a:gd name="connsiteX360" fmla="*/ 116065 w 179014"/>
                    <a:gd name="connsiteY360" fmla="*/ 148763 h 194483"/>
                    <a:gd name="connsiteX361" fmla="*/ 106148 w 179014"/>
                    <a:gd name="connsiteY361" fmla="*/ 143720 h 194483"/>
                    <a:gd name="connsiteX362" fmla="*/ 96399 w 179014"/>
                    <a:gd name="connsiteY362" fmla="*/ 121365 h 194483"/>
                    <a:gd name="connsiteX363" fmla="*/ 97155 w 179014"/>
                    <a:gd name="connsiteY363" fmla="*/ 117414 h 194483"/>
                    <a:gd name="connsiteX364" fmla="*/ 105559 w 179014"/>
                    <a:gd name="connsiteY364" fmla="*/ 123550 h 194483"/>
                    <a:gd name="connsiteX365" fmla="*/ 113460 w 179014"/>
                    <a:gd name="connsiteY365" fmla="*/ 138678 h 194483"/>
                    <a:gd name="connsiteX366" fmla="*/ 115477 w 179014"/>
                    <a:gd name="connsiteY366" fmla="*/ 140275 h 194483"/>
                    <a:gd name="connsiteX367" fmla="*/ 122704 w 179014"/>
                    <a:gd name="connsiteY367" fmla="*/ 136913 h 194483"/>
                    <a:gd name="connsiteX368" fmla="*/ 123881 w 179014"/>
                    <a:gd name="connsiteY368" fmla="*/ 135904 h 194483"/>
                    <a:gd name="connsiteX369" fmla="*/ 132034 w 179014"/>
                    <a:gd name="connsiteY369" fmla="*/ 139014 h 194483"/>
                    <a:gd name="connsiteX370" fmla="*/ 140606 w 179014"/>
                    <a:gd name="connsiteY370" fmla="*/ 142208 h 194483"/>
                    <a:gd name="connsiteX371" fmla="*/ 138505 w 179014"/>
                    <a:gd name="connsiteY371" fmla="*/ 144225 h 194483"/>
                    <a:gd name="connsiteX372" fmla="*/ 134807 w 179014"/>
                    <a:gd name="connsiteY372" fmla="*/ 144981 h 194483"/>
                    <a:gd name="connsiteX373" fmla="*/ 129008 w 179014"/>
                    <a:gd name="connsiteY373" fmla="*/ 147502 h 194483"/>
                    <a:gd name="connsiteX374" fmla="*/ 126655 w 179014"/>
                    <a:gd name="connsiteY374" fmla="*/ 151621 h 194483"/>
                    <a:gd name="connsiteX375" fmla="*/ 126907 w 179014"/>
                    <a:gd name="connsiteY375" fmla="*/ 153974 h 194483"/>
                    <a:gd name="connsiteX376" fmla="*/ 128251 w 179014"/>
                    <a:gd name="connsiteY376" fmla="*/ 152629 h 194483"/>
                    <a:gd name="connsiteX377" fmla="*/ 132286 w 179014"/>
                    <a:gd name="connsiteY377" fmla="*/ 151032 h 194483"/>
                    <a:gd name="connsiteX378" fmla="*/ 136908 w 179014"/>
                    <a:gd name="connsiteY378" fmla="*/ 149351 h 194483"/>
                    <a:gd name="connsiteX379" fmla="*/ 141194 w 179014"/>
                    <a:gd name="connsiteY379" fmla="*/ 146410 h 194483"/>
                    <a:gd name="connsiteX380" fmla="*/ 151616 w 179014"/>
                    <a:gd name="connsiteY380" fmla="*/ 146914 h 194483"/>
                    <a:gd name="connsiteX381" fmla="*/ 156742 w 179014"/>
                    <a:gd name="connsiteY381" fmla="*/ 151368 h 194483"/>
                    <a:gd name="connsiteX382" fmla="*/ 161785 w 179014"/>
                    <a:gd name="connsiteY382" fmla="*/ 154646 h 194483"/>
                    <a:gd name="connsiteX383" fmla="*/ 164979 w 179014"/>
                    <a:gd name="connsiteY383" fmla="*/ 156243 h 194483"/>
                    <a:gd name="connsiteX384" fmla="*/ 166660 w 179014"/>
                    <a:gd name="connsiteY384" fmla="*/ 159857 h 194483"/>
                    <a:gd name="connsiteX385" fmla="*/ 167416 w 179014"/>
                    <a:gd name="connsiteY385" fmla="*/ 153722 h 194483"/>
                    <a:gd name="connsiteX386" fmla="*/ 166576 w 179014"/>
                    <a:gd name="connsiteY386" fmla="*/ 150612 h 194483"/>
                    <a:gd name="connsiteX387" fmla="*/ 160524 w 179014"/>
                    <a:gd name="connsiteY387" fmla="*/ 147334 h 194483"/>
                    <a:gd name="connsiteX388" fmla="*/ 154473 w 179014"/>
                    <a:gd name="connsiteY388" fmla="*/ 145401 h 194483"/>
                    <a:gd name="connsiteX389" fmla="*/ 151616 w 179014"/>
                    <a:gd name="connsiteY389" fmla="*/ 143468 h 194483"/>
                    <a:gd name="connsiteX390" fmla="*/ 158003 w 179014"/>
                    <a:gd name="connsiteY390" fmla="*/ 143468 h 194483"/>
                    <a:gd name="connsiteX391" fmla="*/ 165063 w 179014"/>
                    <a:gd name="connsiteY391" fmla="*/ 144057 h 194483"/>
                    <a:gd name="connsiteX392" fmla="*/ 170358 w 179014"/>
                    <a:gd name="connsiteY392" fmla="*/ 144225 h 194483"/>
                    <a:gd name="connsiteX393" fmla="*/ 172207 w 179014"/>
                    <a:gd name="connsiteY393" fmla="*/ 142880 h 194483"/>
                    <a:gd name="connsiteX394" fmla="*/ 175988 w 179014"/>
                    <a:gd name="connsiteY394" fmla="*/ 142544 h 194483"/>
                    <a:gd name="connsiteX395" fmla="*/ 179014 w 179014"/>
                    <a:gd name="connsiteY395" fmla="*/ 142796 h 194483"/>
                    <a:gd name="connsiteX396" fmla="*/ 176577 w 179014"/>
                    <a:gd name="connsiteY396" fmla="*/ 139602 h 194483"/>
                    <a:gd name="connsiteX397" fmla="*/ 176577 w 179014"/>
                    <a:gd name="connsiteY397" fmla="*/ 139602 h 194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</a:cxnLst>
                  <a:rect l="l" t="t" r="r" b="b"/>
                  <a:pathLst>
                    <a:path w="179014" h="194483">
                      <a:moveTo>
                        <a:pt x="62613" y="8914"/>
                      </a:moveTo>
                      <a:cubicBezTo>
                        <a:pt x="61772" y="9586"/>
                        <a:pt x="57318" y="9250"/>
                        <a:pt x="56562" y="8409"/>
                      </a:cubicBezTo>
                      <a:cubicBezTo>
                        <a:pt x="55721" y="7653"/>
                        <a:pt x="56394" y="6224"/>
                        <a:pt x="57654" y="5972"/>
                      </a:cubicBezTo>
                      <a:cubicBezTo>
                        <a:pt x="58495" y="5720"/>
                        <a:pt x="59083" y="5636"/>
                        <a:pt x="59503" y="5636"/>
                      </a:cubicBezTo>
                      <a:cubicBezTo>
                        <a:pt x="61268" y="5552"/>
                        <a:pt x="59671" y="7233"/>
                        <a:pt x="60512" y="7737"/>
                      </a:cubicBezTo>
                      <a:cubicBezTo>
                        <a:pt x="61520" y="8493"/>
                        <a:pt x="64126" y="4963"/>
                        <a:pt x="62613" y="8914"/>
                      </a:cubicBezTo>
                      <a:lnTo>
                        <a:pt x="62613" y="8914"/>
                      </a:lnTo>
                      <a:close/>
                      <a:moveTo>
                        <a:pt x="118839" y="7737"/>
                      </a:moveTo>
                      <a:cubicBezTo>
                        <a:pt x="119679" y="7233"/>
                        <a:pt x="118082" y="5552"/>
                        <a:pt x="119847" y="5636"/>
                      </a:cubicBezTo>
                      <a:cubicBezTo>
                        <a:pt x="120267" y="5636"/>
                        <a:pt x="120855" y="5720"/>
                        <a:pt x="121696" y="5972"/>
                      </a:cubicBezTo>
                      <a:cubicBezTo>
                        <a:pt x="122957" y="6224"/>
                        <a:pt x="123629" y="7653"/>
                        <a:pt x="122789" y="8409"/>
                      </a:cubicBezTo>
                      <a:cubicBezTo>
                        <a:pt x="122032" y="9250"/>
                        <a:pt x="117578" y="9586"/>
                        <a:pt x="116737" y="8914"/>
                      </a:cubicBezTo>
                      <a:cubicBezTo>
                        <a:pt x="115225" y="4963"/>
                        <a:pt x="117746" y="8493"/>
                        <a:pt x="118839" y="7737"/>
                      </a:cubicBezTo>
                      <a:lnTo>
                        <a:pt x="118839" y="7737"/>
                      </a:lnTo>
                      <a:close/>
                      <a:moveTo>
                        <a:pt x="176577" y="139602"/>
                      </a:moveTo>
                      <a:cubicBezTo>
                        <a:pt x="175905" y="139098"/>
                        <a:pt x="174812" y="138762"/>
                        <a:pt x="173635" y="138762"/>
                      </a:cubicBezTo>
                      <a:cubicBezTo>
                        <a:pt x="172627" y="138762"/>
                        <a:pt x="171198" y="138426"/>
                        <a:pt x="170358" y="138005"/>
                      </a:cubicBezTo>
                      <a:cubicBezTo>
                        <a:pt x="168592" y="137165"/>
                        <a:pt x="166660" y="137417"/>
                        <a:pt x="165063" y="138846"/>
                      </a:cubicBezTo>
                      <a:cubicBezTo>
                        <a:pt x="163970" y="139770"/>
                        <a:pt x="163298" y="139854"/>
                        <a:pt x="159096" y="140191"/>
                      </a:cubicBezTo>
                      <a:cubicBezTo>
                        <a:pt x="153213" y="140611"/>
                        <a:pt x="151364" y="140611"/>
                        <a:pt x="151364" y="140191"/>
                      </a:cubicBezTo>
                      <a:cubicBezTo>
                        <a:pt x="151364" y="140022"/>
                        <a:pt x="152876" y="138930"/>
                        <a:pt x="154725" y="137837"/>
                      </a:cubicBezTo>
                      <a:cubicBezTo>
                        <a:pt x="157247" y="136156"/>
                        <a:pt x="158255" y="135736"/>
                        <a:pt x="159012" y="135904"/>
                      </a:cubicBezTo>
                      <a:cubicBezTo>
                        <a:pt x="160776" y="136241"/>
                        <a:pt x="162962" y="135400"/>
                        <a:pt x="164643" y="133719"/>
                      </a:cubicBezTo>
                      <a:cubicBezTo>
                        <a:pt x="166239" y="132122"/>
                        <a:pt x="166576" y="132038"/>
                        <a:pt x="170189" y="132206"/>
                      </a:cubicBezTo>
                      <a:cubicBezTo>
                        <a:pt x="171030" y="132206"/>
                        <a:pt x="170441" y="132290"/>
                        <a:pt x="171702" y="132122"/>
                      </a:cubicBezTo>
                      <a:cubicBezTo>
                        <a:pt x="171114" y="130694"/>
                        <a:pt x="169013" y="127836"/>
                        <a:pt x="165483" y="128760"/>
                      </a:cubicBezTo>
                      <a:cubicBezTo>
                        <a:pt x="163970" y="129181"/>
                        <a:pt x="162962" y="129181"/>
                        <a:pt x="162205" y="128928"/>
                      </a:cubicBezTo>
                      <a:cubicBezTo>
                        <a:pt x="159936" y="128172"/>
                        <a:pt x="156826" y="129769"/>
                        <a:pt x="155902" y="132290"/>
                      </a:cubicBezTo>
                      <a:cubicBezTo>
                        <a:pt x="155398" y="133635"/>
                        <a:pt x="153128" y="135484"/>
                        <a:pt x="149010" y="138005"/>
                      </a:cubicBezTo>
                      <a:lnTo>
                        <a:pt x="145985" y="139938"/>
                      </a:lnTo>
                      <a:lnTo>
                        <a:pt x="140186" y="137669"/>
                      </a:lnTo>
                      <a:cubicBezTo>
                        <a:pt x="133714" y="135232"/>
                        <a:pt x="128251" y="132711"/>
                        <a:pt x="128251" y="132374"/>
                      </a:cubicBezTo>
                      <a:cubicBezTo>
                        <a:pt x="128251" y="132122"/>
                        <a:pt x="129008" y="131114"/>
                        <a:pt x="130016" y="130021"/>
                      </a:cubicBezTo>
                      <a:cubicBezTo>
                        <a:pt x="131025" y="128928"/>
                        <a:pt x="131781" y="127920"/>
                        <a:pt x="131781" y="127752"/>
                      </a:cubicBezTo>
                      <a:cubicBezTo>
                        <a:pt x="131781" y="127668"/>
                        <a:pt x="130689" y="126912"/>
                        <a:pt x="129260" y="126239"/>
                      </a:cubicBezTo>
                      <a:cubicBezTo>
                        <a:pt x="120267" y="121617"/>
                        <a:pt x="113796" y="115230"/>
                        <a:pt x="111106" y="108002"/>
                      </a:cubicBezTo>
                      <a:cubicBezTo>
                        <a:pt x="109173" y="102959"/>
                        <a:pt x="110098" y="101782"/>
                        <a:pt x="112535" y="106321"/>
                      </a:cubicBezTo>
                      <a:cubicBezTo>
                        <a:pt x="114468" y="109935"/>
                        <a:pt x="115813" y="111615"/>
                        <a:pt x="118418" y="113296"/>
                      </a:cubicBezTo>
                      <a:cubicBezTo>
                        <a:pt x="121108" y="114977"/>
                        <a:pt x="122704" y="115398"/>
                        <a:pt x="123713" y="114473"/>
                      </a:cubicBezTo>
                      <a:cubicBezTo>
                        <a:pt x="124974" y="113296"/>
                        <a:pt x="124722" y="111952"/>
                        <a:pt x="122873" y="109935"/>
                      </a:cubicBezTo>
                      <a:cubicBezTo>
                        <a:pt x="118923" y="105396"/>
                        <a:pt x="117746" y="98589"/>
                        <a:pt x="121024" y="98589"/>
                      </a:cubicBezTo>
                      <a:cubicBezTo>
                        <a:pt x="122284" y="98589"/>
                        <a:pt x="122452" y="98841"/>
                        <a:pt x="124974" y="104640"/>
                      </a:cubicBezTo>
                      <a:cubicBezTo>
                        <a:pt x="128588" y="112792"/>
                        <a:pt x="132117" y="118255"/>
                        <a:pt x="134975" y="119684"/>
                      </a:cubicBezTo>
                      <a:cubicBezTo>
                        <a:pt x="137328" y="120944"/>
                        <a:pt x="141278" y="119936"/>
                        <a:pt x="141951" y="117919"/>
                      </a:cubicBezTo>
                      <a:cubicBezTo>
                        <a:pt x="142539" y="116238"/>
                        <a:pt x="141867" y="115230"/>
                        <a:pt x="139093" y="113464"/>
                      </a:cubicBezTo>
                      <a:cubicBezTo>
                        <a:pt x="134807" y="110607"/>
                        <a:pt x="131949" y="106153"/>
                        <a:pt x="130857" y="100186"/>
                      </a:cubicBezTo>
                      <a:cubicBezTo>
                        <a:pt x="130521" y="98252"/>
                        <a:pt x="130521" y="97832"/>
                        <a:pt x="131109" y="96908"/>
                      </a:cubicBezTo>
                      <a:cubicBezTo>
                        <a:pt x="132117" y="95395"/>
                        <a:pt x="132790" y="95899"/>
                        <a:pt x="135563" y="100186"/>
                      </a:cubicBezTo>
                      <a:cubicBezTo>
                        <a:pt x="140858" y="108086"/>
                        <a:pt x="150271" y="118507"/>
                        <a:pt x="154221" y="120692"/>
                      </a:cubicBezTo>
                      <a:cubicBezTo>
                        <a:pt x="161113" y="124474"/>
                        <a:pt x="167836" y="124306"/>
                        <a:pt x="172038" y="120272"/>
                      </a:cubicBezTo>
                      <a:cubicBezTo>
                        <a:pt x="173131" y="119180"/>
                        <a:pt x="173467" y="118507"/>
                        <a:pt x="173467" y="117499"/>
                      </a:cubicBezTo>
                      <a:cubicBezTo>
                        <a:pt x="173467" y="115482"/>
                        <a:pt x="172038" y="114641"/>
                        <a:pt x="168845" y="114809"/>
                      </a:cubicBezTo>
                      <a:cubicBezTo>
                        <a:pt x="161701" y="115145"/>
                        <a:pt x="160945" y="115061"/>
                        <a:pt x="158255" y="113801"/>
                      </a:cubicBezTo>
                      <a:cubicBezTo>
                        <a:pt x="152960" y="111279"/>
                        <a:pt x="147666" y="105228"/>
                        <a:pt x="143632" y="96740"/>
                      </a:cubicBezTo>
                      <a:cubicBezTo>
                        <a:pt x="139765" y="88755"/>
                        <a:pt x="140690" y="88419"/>
                        <a:pt x="147245" y="95059"/>
                      </a:cubicBezTo>
                      <a:cubicBezTo>
                        <a:pt x="156070" y="104052"/>
                        <a:pt x="163214" y="107329"/>
                        <a:pt x="169769" y="105480"/>
                      </a:cubicBezTo>
                      <a:cubicBezTo>
                        <a:pt x="172963" y="104556"/>
                        <a:pt x="175905" y="101698"/>
                        <a:pt x="175905" y="99597"/>
                      </a:cubicBezTo>
                      <a:cubicBezTo>
                        <a:pt x="175905" y="97328"/>
                        <a:pt x="174812" y="96572"/>
                        <a:pt x="171366" y="96824"/>
                      </a:cubicBezTo>
                      <a:cubicBezTo>
                        <a:pt x="169769" y="96908"/>
                        <a:pt x="166912" y="96992"/>
                        <a:pt x="164895" y="96992"/>
                      </a:cubicBezTo>
                      <a:cubicBezTo>
                        <a:pt x="161617" y="96992"/>
                        <a:pt x="161029" y="96908"/>
                        <a:pt x="158591" y="95731"/>
                      </a:cubicBezTo>
                      <a:cubicBezTo>
                        <a:pt x="157163" y="94975"/>
                        <a:pt x="154725" y="93294"/>
                        <a:pt x="153128" y="91781"/>
                      </a:cubicBezTo>
                      <a:cubicBezTo>
                        <a:pt x="148842" y="87915"/>
                        <a:pt x="141867" y="78166"/>
                        <a:pt x="141867" y="76317"/>
                      </a:cubicBezTo>
                      <a:cubicBezTo>
                        <a:pt x="141867" y="74384"/>
                        <a:pt x="143548" y="75140"/>
                        <a:pt x="147834" y="79006"/>
                      </a:cubicBezTo>
                      <a:cubicBezTo>
                        <a:pt x="151364" y="82116"/>
                        <a:pt x="157667" y="86318"/>
                        <a:pt x="160524" y="87663"/>
                      </a:cubicBezTo>
                      <a:cubicBezTo>
                        <a:pt x="162205" y="88335"/>
                        <a:pt x="163214" y="88587"/>
                        <a:pt x="166323" y="88587"/>
                      </a:cubicBezTo>
                      <a:cubicBezTo>
                        <a:pt x="169601" y="88587"/>
                        <a:pt x="170358" y="88503"/>
                        <a:pt x="172038" y="87579"/>
                      </a:cubicBezTo>
                      <a:cubicBezTo>
                        <a:pt x="174728" y="86234"/>
                        <a:pt x="175568" y="84889"/>
                        <a:pt x="175820" y="82200"/>
                      </a:cubicBezTo>
                      <a:cubicBezTo>
                        <a:pt x="176157" y="78250"/>
                        <a:pt x="174224" y="77326"/>
                        <a:pt x="168509" y="78754"/>
                      </a:cubicBezTo>
                      <a:cubicBezTo>
                        <a:pt x="160440" y="80771"/>
                        <a:pt x="156238" y="79259"/>
                        <a:pt x="148758" y="71779"/>
                      </a:cubicBezTo>
                      <a:cubicBezTo>
                        <a:pt x="145144" y="68081"/>
                        <a:pt x="143884" y="66148"/>
                        <a:pt x="144388" y="64971"/>
                      </a:cubicBezTo>
                      <a:cubicBezTo>
                        <a:pt x="144808" y="63878"/>
                        <a:pt x="146405" y="64383"/>
                        <a:pt x="153297" y="67829"/>
                      </a:cubicBezTo>
                      <a:cubicBezTo>
                        <a:pt x="160776" y="71611"/>
                        <a:pt x="162962" y="72451"/>
                        <a:pt x="166491" y="72451"/>
                      </a:cubicBezTo>
                      <a:cubicBezTo>
                        <a:pt x="169601" y="72451"/>
                        <a:pt x="171618" y="71779"/>
                        <a:pt x="173551" y="70098"/>
                      </a:cubicBezTo>
                      <a:cubicBezTo>
                        <a:pt x="176493" y="67576"/>
                        <a:pt x="177165" y="64803"/>
                        <a:pt x="175316" y="62954"/>
                      </a:cubicBezTo>
                      <a:cubicBezTo>
                        <a:pt x="173887" y="61441"/>
                        <a:pt x="171030" y="61609"/>
                        <a:pt x="167836" y="63206"/>
                      </a:cubicBezTo>
                      <a:cubicBezTo>
                        <a:pt x="166239" y="63963"/>
                        <a:pt x="164474" y="64551"/>
                        <a:pt x="163046" y="64635"/>
                      </a:cubicBezTo>
                      <a:cubicBezTo>
                        <a:pt x="158003" y="65139"/>
                        <a:pt x="150607" y="62282"/>
                        <a:pt x="146825" y="58584"/>
                      </a:cubicBezTo>
                      <a:cubicBezTo>
                        <a:pt x="144304" y="56062"/>
                        <a:pt x="143127" y="53793"/>
                        <a:pt x="143800" y="52869"/>
                      </a:cubicBezTo>
                      <a:cubicBezTo>
                        <a:pt x="144556" y="52112"/>
                        <a:pt x="145649" y="52196"/>
                        <a:pt x="148422" y="53373"/>
                      </a:cubicBezTo>
                      <a:cubicBezTo>
                        <a:pt x="153885" y="55726"/>
                        <a:pt x="156490" y="56315"/>
                        <a:pt x="160608" y="56315"/>
                      </a:cubicBezTo>
                      <a:cubicBezTo>
                        <a:pt x="165231" y="56315"/>
                        <a:pt x="168004" y="55642"/>
                        <a:pt x="172038" y="53373"/>
                      </a:cubicBezTo>
                      <a:cubicBezTo>
                        <a:pt x="175064" y="51692"/>
                        <a:pt x="177165" y="49507"/>
                        <a:pt x="177165" y="47994"/>
                      </a:cubicBezTo>
                      <a:cubicBezTo>
                        <a:pt x="177165" y="47406"/>
                        <a:pt x="176829" y="46313"/>
                        <a:pt x="176325" y="45641"/>
                      </a:cubicBezTo>
                      <a:cubicBezTo>
                        <a:pt x="175148" y="43708"/>
                        <a:pt x="173047" y="43792"/>
                        <a:pt x="169097" y="45977"/>
                      </a:cubicBezTo>
                      <a:cubicBezTo>
                        <a:pt x="161281" y="50263"/>
                        <a:pt x="155902" y="50852"/>
                        <a:pt x="150523" y="48078"/>
                      </a:cubicBezTo>
                      <a:cubicBezTo>
                        <a:pt x="148170" y="46902"/>
                        <a:pt x="144304" y="43120"/>
                        <a:pt x="143211" y="41186"/>
                      </a:cubicBezTo>
                      <a:cubicBezTo>
                        <a:pt x="142623" y="39926"/>
                        <a:pt x="142623" y="39758"/>
                        <a:pt x="143211" y="39169"/>
                      </a:cubicBezTo>
                      <a:cubicBezTo>
                        <a:pt x="143884" y="38497"/>
                        <a:pt x="144472" y="38497"/>
                        <a:pt x="150439" y="40766"/>
                      </a:cubicBezTo>
                      <a:cubicBezTo>
                        <a:pt x="153465" y="41859"/>
                        <a:pt x="154809" y="42111"/>
                        <a:pt x="158339" y="42279"/>
                      </a:cubicBezTo>
                      <a:cubicBezTo>
                        <a:pt x="163046" y="42447"/>
                        <a:pt x="165987" y="41943"/>
                        <a:pt x="169013" y="40514"/>
                      </a:cubicBezTo>
                      <a:cubicBezTo>
                        <a:pt x="173131" y="38581"/>
                        <a:pt x="177249" y="33707"/>
                        <a:pt x="177249" y="30681"/>
                      </a:cubicBezTo>
                      <a:cubicBezTo>
                        <a:pt x="177249" y="29168"/>
                        <a:pt x="176325" y="27319"/>
                        <a:pt x="175400" y="26899"/>
                      </a:cubicBezTo>
                      <a:cubicBezTo>
                        <a:pt x="173635" y="26227"/>
                        <a:pt x="172711" y="26647"/>
                        <a:pt x="169937" y="29504"/>
                      </a:cubicBezTo>
                      <a:cubicBezTo>
                        <a:pt x="165651" y="33791"/>
                        <a:pt x="161449" y="35471"/>
                        <a:pt x="154725" y="35471"/>
                      </a:cubicBezTo>
                      <a:cubicBezTo>
                        <a:pt x="147581" y="35388"/>
                        <a:pt x="144724" y="34379"/>
                        <a:pt x="144724" y="31606"/>
                      </a:cubicBezTo>
                      <a:cubicBezTo>
                        <a:pt x="144724" y="29757"/>
                        <a:pt x="146069" y="28664"/>
                        <a:pt x="149010" y="28160"/>
                      </a:cubicBezTo>
                      <a:cubicBezTo>
                        <a:pt x="157919" y="26731"/>
                        <a:pt x="168172" y="22108"/>
                        <a:pt x="173635" y="16982"/>
                      </a:cubicBezTo>
                      <a:cubicBezTo>
                        <a:pt x="176913" y="13956"/>
                        <a:pt x="178090" y="11855"/>
                        <a:pt x="178090" y="9250"/>
                      </a:cubicBezTo>
                      <a:cubicBezTo>
                        <a:pt x="178090" y="6308"/>
                        <a:pt x="176745" y="4375"/>
                        <a:pt x="174476" y="3703"/>
                      </a:cubicBezTo>
                      <a:cubicBezTo>
                        <a:pt x="172459" y="3114"/>
                        <a:pt x="170946" y="4039"/>
                        <a:pt x="168929" y="7233"/>
                      </a:cubicBezTo>
                      <a:cubicBezTo>
                        <a:pt x="165483" y="12611"/>
                        <a:pt x="161953" y="15637"/>
                        <a:pt x="155314" y="18999"/>
                      </a:cubicBezTo>
                      <a:cubicBezTo>
                        <a:pt x="151364" y="20932"/>
                        <a:pt x="145228" y="23033"/>
                        <a:pt x="144052" y="22781"/>
                      </a:cubicBezTo>
                      <a:cubicBezTo>
                        <a:pt x="143716" y="22781"/>
                        <a:pt x="143127" y="22024"/>
                        <a:pt x="142791" y="21100"/>
                      </a:cubicBezTo>
                      <a:cubicBezTo>
                        <a:pt x="141783" y="18411"/>
                        <a:pt x="141699" y="18327"/>
                        <a:pt x="137664" y="20007"/>
                      </a:cubicBezTo>
                      <a:cubicBezTo>
                        <a:pt x="135647" y="20848"/>
                        <a:pt x="131529" y="22445"/>
                        <a:pt x="128504" y="23537"/>
                      </a:cubicBezTo>
                      <a:cubicBezTo>
                        <a:pt x="122368" y="25722"/>
                        <a:pt x="120351" y="27067"/>
                        <a:pt x="118839" y="29925"/>
                      </a:cubicBezTo>
                      <a:cubicBezTo>
                        <a:pt x="118166" y="31269"/>
                        <a:pt x="117998" y="32278"/>
                        <a:pt x="117998" y="36564"/>
                      </a:cubicBezTo>
                      <a:cubicBezTo>
                        <a:pt x="117998" y="41186"/>
                        <a:pt x="117830" y="41691"/>
                        <a:pt x="116990" y="42867"/>
                      </a:cubicBezTo>
                      <a:cubicBezTo>
                        <a:pt x="115729" y="44548"/>
                        <a:pt x="114720" y="45053"/>
                        <a:pt x="112199" y="45053"/>
                      </a:cubicBezTo>
                      <a:cubicBezTo>
                        <a:pt x="108501" y="45053"/>
                        <a:pt x="106400" y="42867"/>
                        <a:pt x="106232" y="38581"/>
                      </a:cubicBezTo>
                      <a:cubicBezTo>
                        <a:pt x="106064" y="35051"/>
                        <a:pt x="106652" y="32110"/>
                        <a:pt x="108333" y="28580"/>
                      </a:cubicBezTo>
                      <a:cubicBezTo>
                        <a:pt x="110014" y="25050"/>
                        <a:pt x="111947" y="22865"/>
                        <a:pt x="115645" y="20428"/>
                      </a:cubicBezTo>
                      <a:cubicBezTo>
                        <a:pt x="119175" y="18074"/>
                        <a:pt x="122621" y="17066"/>
                        <a:pt x="127579" y="16562"/>
                      </a:cubicBezTo>
                      <a:cubicBezTo>
                        <a:pt x="132034" y="16226"/>
                        <a:pt x="136572" y="14460"/>
                        <a:pt x="137664" y="12275"/>
                      </a:cubicBezTo>
                      <a:cubicBezTo>
                        <a:pt x="133042" y="13620"/>
                        <a:pt x="128504" y="11687"/>
                        <a:pt x="128924" y="11435"/>
                      </a:cubicBezTo>
                      <a:cubicBezTo>
                        <a:pt x="129344" y="11183"/>
                        <a:pt x="137496" y="11267"/>
                        <a:pt x="138505" y="11099"/>
                      </a:cubicBezTo>
                      <a:cubicBezTo>
                        <a:pt x="141951" y="10762"/>
                        <a:pt x="143211" y="9838"/>
                        <a:pt x="145144" y="8409"/>
                      </a:cubicBezTo>
                      <a:cubicBezTo>
                        <a:pt x="147329" y="6897"/>
                        <a:pt x="148758" y="5384"/>
                        <a:pt x="148170" y="4375"/>
                      </a:cubicBezTo>
                      <a:cubicBezTo>
                        <a:pt x="147581" y="3283"/>
                        <a:pt x="145985" y="3451"/>
                        <a:pt x="144892" y="4711"/>
                      </a:cubicBezTo>
                      <a:cubicBezTo>
                        <a:pt x="144304" y="5384"/>
                        <a:pt x="143211" y="6560"/>
                        <a:pt x="142539" y="7401"/>
                      </a:cubicBezTo>
                      <a:cubicBezTo>
                        <a:pt x="141278" y="8830"/>
                        <a:pt x="141026" y="8998"/>
                        <a:pt x="137160" y="9586"/>
                      </a:cubicBezTo>
                      <a:cubicBezTo>
                        <a:pt x="134218" y="9922"/>
                        <a:pt x="133630" y="9922"/>
                        <a:pt x="132034" y="9586"/>
                      </a:cubicBezTo>
                      <a:cubicBezTo>
                        <a:pt x="131445" y="9166"/>
                        <a:pt x="131025" y="8661"/>
                        <a:pt x="131025" y="8493"/>
                      </a:cubicBezTo>
                      <a:cubicBezTo>
                        <a:pt x="131025" y="7905"/>
                        <a:pt x="132622" y="6981"/>
                        <a:pt x="134135" y="6644"/>
                      </a:cubicBezTo>
                      <a:cubicBezTo>
                        <a:pt x="135143" y="6476"/>
                        <a:pt x="137580" y="7317"/>
                        <a:pt x="139597" y="7821"/>
                      </a:cubicBezTo>
                      <a:cubicBezTo>
                        <a:pt x="139177" y="6729"/>
                        <a:pt x="139177" y="6644"/>
                        <a:pt x="138505" y="5300"/>
                      </a:cubicBezTo>
                      <a:cubicBezTo>
                        <a:pt x="137496" y="3451"/>
                        <a:pt x="135815" y="2694"/>
                        <a:pt x="131529" y="2610"/>
                      </a:cubicBezTo>
                      <a:cubicBezTo>
                        <a:pt x="128504" y="2442"/>
                        <a:pt x="127579" y="2274"/>
                        <a:pt x="126907" y="1686"/>
                      </a:cubicBezTo>
                      <a:cubicBezTo>
                        <a:pt x="126402" y="1265"/>
                        <a:pt x="125730" y="677"/>
                        <a:pt x="125226" y="425"/>
                      </a:cubicBezTo>
                      <a:cubicBezTo>
                        <a:pt x="124722" y="173"/>
                        <a:pt x="123965" y="5"/>
                        <a:pt x="123041" y="5"/>
                      </a:cubicBezTo>
                      <a:cubicBezTo>
                        <a:pt x="120351" y="-79"/>
                        <a:pt x="116065" y="929"/>
                        <a:pt x="112031" y="2778"/>
                      </a:cubicBezTo>
                      <a:cubicBezTo>
                        <a:pt x="109762" y="3787"/>
                        <a:pt x="108753" y="4039"/>
                        <a:pt x="106400" y="4039"/>
                      </a:cubicBezTo>
                      <a:cubicBezTo>
                        <a:pt x="104803" y="4039"/>
                        <a:pt x="102786" y="3871"/>
                        <a:pt x="101946" y="3619"/>
                      </a:cubicBezTo>
                      <a:cubicBezTo>
                        <a:pt x="98752" y="2778"/>
                        <a:pt x="98164" y="2778"/>
                        <a:pt x="98164" y="3367"/>
                      </a:cubicBezTo>
                      <a:cubicBezTo>
                        <a:pt x="98164" y="4123"/>
                        <a:pt x="100853" y="6644"/>
                        <a:pt x="102954" y="7653"/>
                      </a:cubicBezTo>
                      <a:cubicBezTo>
                        <a:pt x="104047" y="8241"/>
                        <a:pt x="104551" y="8661"/>
                        <a:pt x="104299" y="9082"/>
                      </a:cubicBezTo>
                      <a:cubicBezTo>
                        <a:pt x="103963" y="9922"/>
                        <a:pt x="100937" y="12023"/>
                        <a:pt x="99004" y="12611"/>
                      </a:cubicBezTo>
                      <a:cubicBezTo>
                        <a:pt x="97071" y="13284"/>
                        <a:pt x="97155" y="14040"/>
                        <a:pt x="99256" y="15049"/>
                      </a:cubicBezTo>
                      <a:cubicBezTo>
                        <a:pt x="100181" y="15469"/>
                        <a:pt x="100937" y="16057"/>
                        <a:pt x="100937" y="16309"/>
                      </a:cubicBezTo>
                      <a:cubicBezTo>
                        <a:pt x="100937" y="17486"/>
                        <a:pt x="96987" y="20092"/>
                        <a:pt x="95138" y="20092"/>
                      </a:cubicBezTo>
                      <a:cubicBezTo>
                        <a:pt x="92869" y="20092"/>
                        <a:pt x="93709" y="21856"/>
                        <a:pt x="96146" y="22361"/>
                      </a:cubicBezTo>
                      <a:cubicBezTo>
                        <a:pt x="97491" y="22697"/>
                        <a:pt x="97491" y="22781"/>
                        <a:pt x="96315" y="24125"/>
                      </a:cubicBezTo>
                      <a:cubicBezTo>
                        <a:pt x="94970" y="25638"/>
                        <a:pt x="93793" y="26143"/>
                        <a:pt x="92449" y="25891"/>
                      </a:cubicBezTo>
                      <a:cubicBezTo>
                        <a:pt x="90936" y="25554"/>
                        <a:pt x="90684" y="26143"/>
                        <a:pt x="91524" y="27655"/>
                      </a:cubicBezTo>
                      <a:cubicBezTo>
                        <a:pt x="92196" y="28832"/>
                        <a:pt x="92196" y="28916"/>
                        <a:pt x="91524" y="29420"/>
                      </a:cubicBezTo>
                      <a:cubicBezTo>
                        <a:pt x="91188" y="29672"/>
                        <a:pt x="90768" y="29841"/>
                        <a:pt x="90347" y="29925"/>
                      </a:cubicBezTo>
                      <a:lnTo>
                        <a:pt x="90347" y="29925"/>
                      </a:lnTo>
                      <a:cubicBezTo>
                        <a:pt x="90264" y="29925"/>
                        <a:pt x="90179" y="29925"/>
                        <a:pt x="90011" y="29925"/>
                      </a:cubicBezTo>
                      <a:cubicBezTo>
                        <a:pt x="89927" y="29925"/>
                        <a:pt x="89759" y="29925"/>
                        <a:pt x="89675" y="29925"/>
                      </a:cubicBezTo>
                      <a:cubicBezTo>
                        <a:pt x="89591" y="29925"/>
                        <a:pt x="89423" y="29925"/>
                        <a:pt x="89339" y="29925"/>
                      </a:cubicBezTo>
                      <a:cubicBezTo>
                        <a:pt x="89255" y="29925"/>
                        <a:pt x="89087" y="29925"/>
                        <a:pt x="89003" y="29925"/>
                      </a:cubicBezTo>
                      <a:lnTo>
                        <a:pt x="89003" y="29925"/>
                      </a:lnTo>
                      <a:cubicBezTo>
                        <a:pt x="88583" y="29841"/>
                        <a:pt x="88162" y="29672"/>
                        <a:pt x="87826" y="29420"/>
                      </a:cubicBezTo>
                      <a:cubicBezTo>
                        <a:pt x="87070" y="28916"/>
                        <a:pt x="87070" y="28832"/>
                        <a:pt x="87826" y="27655"/>
                      </a:cubicBezTo>
                      <a:cubicBezTo>
                        <a:pt x="88667" y="26059"/>
                        <a:pt x="88415" y="25554"/>
                        <a:pt x="86902" y="25891"/>
                      </a:cubicBezTo>
                      <a:cubicBezTo>
                        <a:pt x="85557" y="26143"/>
                        <a:pt x="84380" y="25638"/>
                        <a:pt x="83036" y="24125"/>
                      </a:cubicBezTo>
                      <a:cubicBezTo>
                        <a:pt x="81859" y="22781"/>
                        <a:pt x="81859" y="22697"/>
                        <a:pt x="83204" y="22361"/>
                      </a:cubicBezTo>
                      <a:cubicBezTo>
                        <a:pt x="85641" y="21856"/>
                        <a:pt x="86481" y="20092"/>
                        <a:pt x="84212" y="20092"/>
                      </a:cubicBezTo>
                      <a:cubicBezTo>
                        <a:pt x="82447" y="20092"/>
                        <a:pt x="78413" y="17486"/>
                        <a:pt x="78413" y="16309"/>
                      </a:cubicBezTo>
                      <a:cubicBezTo>
                        <a:pt x="78497" y="16057"/>
                        <a:pt x="79170" y="15553"/>
                        <a:pt x="80094" y="15049"/>
                      </a:cubicBezTo>
                      <a:cubicBezTo>
                        <a:pt x="82195" y="14040"/>
                        <a:pt x="82195" y="13284"/>
                        <a:pt x="80346" y="12611"/>
                      </a:cubicBezTo>
                      <a:cubicBezTo>
                        <a:pt x="78497" y="11939"/>
                        <a:pt x="75388" y="9922"/>
                        <a:pt x="75052" y="9082"/>
                      </a:cubicBezTo>
                      <a:cubicBezTo>
                        <a:pt x="74883" y="8661"/>
                        <a:pt x="75304" y="8241"/>
                        <a:pt x="76396" y="7653"/>
                      </a:cubicBezTo>
                      <a:cubicBezTo>
                        <a:pt x="78413" y="6644"/>
                        <a:pt x="81187" y="4123"/>
                        <a:pt x="81187" y="3367"/>
                      </a:cubicBezTo>
                      <a:cubicBezTo>
                        <a:pt x="81187" y="2694"/>
                        <a:pt x="80514" y="2778"/>
                        <a:pt x="77405" y="3619"/>
                      </a:cubicBezTo>
                      <a:cubicBezTo>
                        <a:pt x="76480" y="3871"/>
                        <a:pt x="74463" y="4039"/>
                        <a:pt x="72866" y="4039"/>
                      </a:cubicBezTo>
                      <a:cubicBezTo>
                        <a:pt x="70513" y="4039"/>
                        <a:pt x="69505" y="3787"/>
                        <a:pt x="67319" y="2778"/>
                      </a:cubicBezTo>
                      <a:cubicBezTo>
                        <a:pt x="63201" y="929"/>
                        <a:pt x="58999" y="-79"/>
                        <a:pt x="56226" y="5"/>
                      </a:cubicBezTo>
                      <a:cubicBezTo>
                        <a:pt x="55301" y="5"/>
                        <a:pt x="54545" y="173"/>
                        <a:pt x="54041" y="425"/>
                      </a:cubicBezTo>
                      <a:cubicBezTo>
                        <a:pt x="53620" y="677"/>
                        <a:pt x="52864" y="1182"/>
                        <a:pt x="52444" y="1686"/>
                      </a:cubicBezTo>
                      <a:cubicBezTo>
                        <a:pt x="51771" y="2274"/>
                        <a:pt x="50763" y="2442"/>
                        <a:pt x="47821" y="2610"/>
                      </a:cubicBezTo>
                      <a:cubicBezTo>
                        <a:pt x="43535" y="2694"/>
                        <a:pt x="41770" y="3451"/>
                        <a:pt x="40846" y="5300"/>
                      </a:cubicBezTo>
                      <a:cubicBezTo>
                        <a:pt x="40173" y="6644"/>
                        <a:pt x="40173" y="6729"/>
                        <a:pt x="39753" y="7821"/>
                      </a:cubicBezTo>
                      <a:cubicBezTo>
                        <a:pt x="41770" y="7233"/>
                        <a:pt x="44123" y="6476"/>
                        <a:pt x="45216" y="6644"/>
                      </a:cubicBezTo>
                      <a:cubicBezTo>
                        <a:pt x="46729" y="6981"/>
                        <a:pt x="48325" y="7905"/>
                        <a:pt x="48325" y="8493"/>
                      </a:cubicBezTo>
                      <a:cubicBezTo>
                        <a:pt x="48325" y="8661"/>
                        <a:pt x="47821" y="9166"/>
                        <a:pt x="47317" y="9586"/>
                      </a:cubicBezTo>
                      <a:cubicBezTo>
                        <a:pt x="45636" y="9922"/>
                        <a:pt x="45048" y="9922"/>
                        <a:pt x="42190" y="9586"/>
                      </a:cubicBezTo>
                      <a:cubicBezTo>
                        <a:pt x="38324" y="8914"/>
                        <a:pt x="38072" y="8830"/>
                        <a:pt x="36727" y="7401"/>
                      </a:cubicBezTo>
                      <a:cubicBezTo>
                        <a:pt x="36055" y="6560"/>
                        <a:pt x="34962" y="5384"/>
                        <a:pt x="34374" y="4711"/>
                      </a:cubicBezTo>
                      <a:cubicBezTo>
                        <a:pt x="33282" y="3451"/>
                        <a:pt x="31685" y="3283"/>
                        <a:pt x="31096" y="4375"/>
                      </a:cubicBezTo>
                      <a:cubicBezTo>
                        <a:pt x="30508" y="5384"/>
                        <a:pt x="31937" y="6812"/>
                        <a:pt x="34122" y="8409"/>
                      </a:cubicBezTo>
                      <a:cubicBezTo>
                        <a:pt x="35971" y="9754"/>
                        <a:pt x="37316" y="10762"/>
                        <a:pt x="40761" y="11099"/>
                      </a:cubicBezTo>
                      <a:cubicBezTo>
                        <a:pt x="41854" y="11267"/>
                        <a:pt x="49922" y="11183"/>
                        <a:pt x="50343" y="11435"/>
                      </a:cubicBezTo>
                      <a:cubicBezTo>
                        <a:pt x="50763" y="11687"/>
                        <a:pt x="46140" y="13620"/>
                        <a:pt x="41602" y="12275"/>
                      </a:cubicBezTo>
                      <a:cubicBezTo>
                        <a:pt x="42695" y="14460"/>
                        <a:pt x="47233" y="16226"/>
                        <a:pt x="51687" y="16562"/>
                      </a:cubicBezTo>
                      <a:cubicBezTo>
                        <a:pt x="56646" y="17066"/>
                        <a:pt x="60092" y="18074"/>
                        <a:pt x="63621" y="20428"/>
                      </a:cubicBezTo>
                      <a:cubicBezTo>
                        <a:pt x="67319" y="22865"/>
                        <a:pt x="69253" y="25050"/>
                        <a:pt x="70933" y="28580"/>
                      </a:cubicBezTo>
                      <a:cubicBezTo>
                        <a:pt x="72614" y="32110"/>
                        <a:pt x="73286" y="35051"/>
                        <a:pt x="73118" y="38581"/>
                      </a:cubicBezTo>
                      <a:cubicBezTo>
                        <a:pt x="72866" y="42867"/>
                        <a:pt x="70765" y="45053"/>
                        <a:pt x="67067" y="45053"/>
                      </a:cubicBezTo>
                      <a:cubicBezTo>
                        <a:pt x="64462" y="45053"/>
                        <a:pt x="63453" y="44548"/>
                        <a:pt x="62277" y="42867"/>
                      </a:cubicBezTo>
                      <a:cubicBezTo>
                        <a:pt x="61436" y="41607"/>
                        <a:pt x="61352" y="41103"/>
                        <a:pt x="61268" y="36564"/>
                      </a:cubicBezTo>
                      <a:cubicBezTo>
                        <a:pt x="61268" y="32278"/>
                        <a:pt x="61100" y="31269"/>
                        <a:pt x="60428" y="29925"/>
                      </a:cubicBezTo>
                      <a:cubicBezTo>
                        <a:pt x="58999" y="27067"/>
                        <a:pt x="56898" y="25722"/>
                        <a:pt x="50847" y="23537"/>
                      </a:cubicBezTo>
                      <a:cubicBezTo>
                        <a:pt x="47821" y="22445"/>
                        <a:pt x="43703" y="20848"/>
                        <a:pt x="41686" y="20007"/>
                      </a:cubicBezTo>
                      <a:cubicBezTo>
                        <a:pt x="37652" y="18327"/>
                        <a:pt x="37484" y="18327"/>
                        <a:pt x="36559" y="21100"/>
                      </a:cubicBezTo>
                      <a:cubicBezTo>
                        <a:pt x="36223" y="22024"/>
                        <a:pt x="35635" y="22781"/>
                        <a:pt x="35299" y="22781"/>
                      </a:cubicBezTo>
                      <a:cubicBezTo>
                        <a:pt x="34122" y="23033"/>
                        <a:pt x="27903" y="20932"/>
                        <a:pt x="24037" y="18999"/>
                      </a:cubicBezTo>
                      <a:cubicBezTo>
                        <a:pt x="17397" y="15637"/>
                        <a:pt x="13867" y="12696"/>
                        <a:pt x="10422" y="7233"/>
                      </a:cubicBezTo>
                      <a:cubicBezTo>
                        <a:pt x="8404" y="4039"/>
                        <a:pt x="6892" y="3114"/>
                        <a:pt x="4875" y="3703"/>
                      </a:cubicBezTo>
                      <a:cubicBezTo>
                        <a:pt x="2521" y="4375"/>
                        <a:pt x="1261" y="6308"/>
                        <a:pt x="1261" y="9250"/>
                      </a:cubicBezTo>
                      <a:cubicBezTo>
                        <a:pt x="1261" y="11855"/>
                        <a:pt x="2437" y="13956"/>
                        <a:pt x="5715" y="16982"/>
                      </a:cubicBezTo>
                      <a:cubicBezTo>
                        <a:pt x="11178" y="22024"/>
                        <a:pt x="21515" y="26731"/>
                        <a:pt x="30340" y="28160"/>
                      </a:cubicBezTo>
                      <a:cubicBezTo>
                        <a:pt x="33282" y="28664"/>
                        <a:pt x="34710" y="29757"/>
                        <a:pt x="34710" y="31606"/>
                      </a:cubicBezTo>
                      <a:cubicBezTo>
                        <a:pt x="34710" y="34295"/>
                        <a:pt x="31769" y="35388"/>
                        <a:pt x="24625" y="35471"/>
                      </a:cubicBezTo>
                      <a:cubicBezTo>
                        <a:pt x="17901" y="35471"/>
                        <a:pt x="13699" y="33791"/>
                        <a:pt x="9413" y="29504"/>
                      </a:cubicBezTo>
                      <a:cubicBezTo>
                        <a:pt x="6724" y="26647"/>
                        <a:pt x="5715" y="26227"/>
                        <a:pt x="3950" y="26899"/>
                      </a:cubicBezTo>
                      <a:cubicBezTo>
                        <a:pt x="3026" y="27235"/>
                        <a:pt x="2101" y="29168"/>
                        <a:pt x="2101" y="30681"/>
                      </a:cubicBezTo>
                      <a:cubicBezTo>
                        <a:pt x="2101" y="33707"/>
                        <a:pt x="6135" y="38665"/>
                        <a:pt x="10338" y="40514"/>
                      </a:cubicBezTo>
                      <a:cubicBezTo>
                        <a:pt x="13363" y="41943"/>
                        <a:pt x="16305" y="42447"/>
                        <a:pt x="21011" y="42279"/>
                      </a:cubicBezTo>
                      <a:cubicBezTo>
                        <a:pt x="24541" y="42111"/>
                        <a:pt x="25886" y="41859"/>
                        <a:pt x="28827" y="40766"/>
                      </a:cubicBezTo>
                      <a:cubicBezTo>
                        <a:pt x="34879" y="38581"/>
                        <a:pt x="35383" y="38497"/>
                        <a:pt x="36139" y="39169"/>
                      </a:cubicBezTo>
                      <a:cubicBezTo>
                        <a:pt x="36727" y="39758"/>
                        <a:pt x="36727" y="39926"/>
                        <a:pt x="36139" y="41186"/>
                      </a:cubicBezTo>
                      <a:cubicBezTo>
                        <a:pt x="35131" y="43204"/>
                        <a:pt x="31181" y="46902"/>
                        <a:pt x="28827" y="48078"/>
                      </a:cubicBezTo>
                      <a:cubicBezTo>
                        <a:pt x="23364" y="50768"/>
                        <a:pt x="17986" y="50179"/>
                        <a:pt x="10253" y="45977"/>
                      </a:cubicBezTo>
                      <a:cubicBezTo>
                        <a:pt x="6303" y="43792"/>
                        <a:pt x="4202" y="43708"/>
                        <a:pt x="3026" y="45641"/>
                      </a:cubicBezTo>
                      <a:cubicBezTo>
                        <a:pt x="2605" y="46313"/>
                        <a:pt x="2185" y="47406"/>
                        <a:pt x="2185" y="47994"/>
                      </a:cubicBezTo>
                      <a:cubicBezTo>
                        <a:pt x="2185" y="49507"/>
                        <a:pt x="4202" y="51692"/>
                        <a:pt x="7312" y="53373"/>
                      </a:cubicBezTo>
                      <a:cubicBezTo>
                        <a:pt x="11262" y="55642"/>
                        <a:pt x="14120" y="56315"/>
                        <a:pt x="18658" y="56315"/>
                      </a:cubicBezTo>
                      <a:cubicBezTo>
                        <a:pt x="22776" y="56315"/>
                        <a:pt x="25381" y="55642"/>
                        <a:pt x="30844" y="53373"/>
                      </a:cubicBezTo>
                      <a:cubicBezTo>
                        <a:pt x="33618" y="52196"/>
                        <a:pt x="34710" y="52028"/>
                        <a:pt x="35467" y="52869"/>
                      </a:cubicBezTo>
                      <a:cubicBezTo>
                        <a:pt x="36139" y="53793"/>
                        <a:pt x="34962" y="56062"/>
                        <a:pt x="32441" y="58584"/>
                      </a:cubicBezTo>
                      <a:cubicBezTo>
                        <a:pt x="28743" y="62282"/>
                        <a:pt x="21347" y="65139"/>
                        <a:pt x="16221" y="64635"/>
                      </a:cubicBezTo>
                      <a:cubicBezTo>
                        <a:pt x="14792" y="64551"/>
                        <a:pt x="13027" y="63963"/>
                        <a:pt x="11430" y="63206"/>
                      </a:cubicBezTo>
                      <a:cubicBezTo>
                        <a:pt x="8236" y="61525"/>
                        <a:pt x="5379" y="61441"/>
                        <a:pt x="3950" y="62954"/>
                      </a:cubicBezTo>
                      <a:cubicBezTo>
                        <a:pt x="2101" y="64803"/>
                        <a:pt x="2774" y="67576"/>
                        <a:pt x="5715" y="70098"/>
                      </a:cubicBezTo>
                      <a:cubicBezTo>
                        <a:pt x="7648" y="71779"/>
                        <a:pt x="9665" y="72451"/>
                        <a:pt x="12775" y="72451"/>
                      </a:cubicBezTo>
                      <a:cubicBezTo>
                        <a:pt x="16305" y="72451"/>
                        <a:pt x="18490" y="71694"/>
                        <a:pt x="25970" y="67829"/>
                      </a:cubicBezTo>
                      <a:cubicBezTo>
                        <a:pt x="32861" y="64383"/>
                        <a:pt x="34458" y="63794"/>
                        <a:pt x="34879" y="64971"/>
                      </a:cubicBezTo>
                      <a:cubicBezTo>
                        <a:pt x="35383" y="66148"/>
                        <a:pt x="34122" y="68081"/>
                        <a:pt x="30508" y="71779"/>
                      </a:cubicBezTo>
                      <a:cubicBezTo>
                        <a:pt x="23112" y="79259"/>
                        <a:pt x="18910" y="80771"/>
                        <a:pt x="10758" y="78754"/>
                      </a:cubicBezTo>
                      <a:cubicBezTo>
                        <a:pt x="5043" y="77326"/>
                        <a:pt x="3110" y="78334"/>
                        <a:pt x="3446" y="82200"/>
                      </a:cubicBezTo>
                      <a:cubicBezTo>
                        <a:pt x="3698" y="84974"/>
                        <a:pt x="4623" y="86234"/>
                        <a:pt x="7228" y="87579"/>
                      </a:cubicBezTo>
                      <a:cubicBezTo>
                        <a:pt x="8909" y="88503"/>
                        <a:pt x="9665" y="88587"/>
                        <a:pt x="12943" y="88587"/>
                      </a:cubicBezTo>
                      <a:cubicBezTo>
                        <a:pt x="16052" y="88587"/>
                        <a:pt x="17145" y="88419"/>
                        <a:pt x="18826" y="87663"/>
                      </a:cubicBezTo>
                      <a:cubicBezTo>
                        <a:pt x="21684" y="86318"/>
                        <a:pt x="27903" y="82032"/>
                        <a:pt x="31433" y="79006"/>
                      </a:cubicBezTo>
                      <a:cubicBezTo>
                        <a:pt x="35719" y="75224"/>
                        <a:pt x="37400" y="74468"/>
                        <a:pt x="37400" y="76317"/>
                      </a:cubicBezTo>
                      <a:cubicBezTo>
                        <a:pt x="37400" y="78166"/>
                        <a:pt x="30340" y="87915"/>
                        <a:pt x="26054" y="91781"/>
                      </a:cubicBezTo>
                      <a:cubicBezTo>
                        <a:pt x="24457" y="93294"/>
                        <a:pt x="22104" y="94975"/>
                        <a:pt x="20591" y="95731"/>
                      </a:cubicBezTo>
                      <a:cubicBezTo>
                        <a:pt x="18154" y="96908"/>
                        <a:pt x="17565" y="97076"/>
                        <a:pt x="14288" y="96992"/>
                      </a:cubicBezTo>
                      <a:cubicBezTo>
                        <a:pt x="12271" y="96992"/>
                        <a:pt x="9413" y="96908"/>
                        <a:pt x="7816" y="96824"/>
                      </a:cubicBezTo>
                      <a:cubicBezTo>
                        <a:pt x="4370" y="96572"/>
                        <a:pt x="3278" y="97328"/>
                        <a:pt x="3278" y="99597"/>
                      </a:cubicBezTo>
                      <a:cubicBezTo>
                        <a:pt x="3278" y="101698"/>
                        <a:pt x="6303" y="104556"/>
                        <a:pt x="9413" y="105480"/>
                      </a:cubicBezTo>
                      <a:cubicBezTo>
                        <a:pt x="15969" y="107413"/>
                        <a:pt x="23112" y="104052"/>
                        <a:pt x="31937" y="95059"/>
                      </a:cubicBezTo>
                      <a:cubicBezTo>
                        <a:pt x="38492" y="88419"/>
                        <a:pt x="39417" y="88840"/>
                        <a:pt x="35551" y="96740"/>
                      </a:cubicBezTo>
                      <a:cubicBezTo>
                        <a:pt x="31517" y="105228"/>
                        <a:pt x="26306" y="111279"/>
                        <a:pt x="20927" y="113801"/>
                      </a:cubicBezTo>
                      <a:cubicBezTo>
                        <a:pt x="18154" y="115061"/>
                        <a:pt x="17397" y="115145"/>
                        <a:pt x="10253" y="114809"/>
                      </a:cubicBezTo>
                      <a:cubicBezTo>
                        <a:pt x="7060" y="114641"/>
                        <a:pt x="5631" y="115482"/>
                        <a:pt x="5631" y="117499"/>
                      </a:cubicBezTo>
                      <a:cubicBezTo>
                        <a:pt x="5631" y="118507"/>
                        <a:pt x="5967" y="119180"/>
                        <a:pt x="7144" y="120272"/>
                      </a:cubicBezTo>
                      <a:cubicBezTo>
                        <a:pt x="11262" y="124390"/>
                        <a:pt x="18070" y="124558"/>
                        <a:pt x="24877" y="120692"/>
                      </a:cubicBezTo>
                      <a:cubicBezTo>
                        <a:pt x="28827" y="118507"/>
                        <a:pt x="38240" y="108086"/>
                        <a:pt x="43535" y="100186"/>
                      </a:cubicBezTo>
                      <a:cubicBezTo>
                        <a:pt x="46308" y="95983"/>
                        <a:pt x="47065" y="95479"/>
                        <a:pt x="47989" y="96908"/>
                      </a:cubicBezTo>
                      <a:cubicBezTo>
                        <a:pt x="48577" y="97832"/>
                        <a:pt x="48662" y="98252"/>
                        <a:pt x="48325" y="100186"/>
                      </a:cubicBezTo>
                      <a:cubicBezTo>
                        <a:pt x="47149" y="106153"/>
                        <a:pt x="44375" y="110691"/>
                        <a:pt x="40005" y="113464"/>
                      </a:cubicBezTo>
                      <a:cubicBezTo>
                        <a:pt x="37232" y="115230"/>
                        <a:pt x="36643" y="116238"/>
                        <a:pt x="37148" y="117919"/>
                      </a:cubicBezTo>
                      <a:cubicBezTo>
                        <a:pt x="37820" y="119936"/>
                        <a:pt x="41686" y="120944"/>
                        <a:pt x="44123" y="119684"/>
                      </a:cubicBezTo>
                      <a:cubicBezTo>
                        <a:pt x="46981" y="118255"/>
                        <a:pt x="50595" y="112792"/>
                        <a:pt x="54124" y="104640"/>
                      </a:cubicBezTo>
                      <a:cubicBezTo>
                        <a:pt x="56646" y="98841"/>
                        <a:pt x="56814" y="98589"/>
                        <a:pt x="58075" y="98589"/>
                      </a:cubicBezTo>
                      <a:cubicBezTo>
                        <a:pt x="61352" y="98589"/>
                        <a:pt x="60176" y="105396"/>
                        <a:pt x="56226" y="109935"/>
                      </a:cubicBezTo>
                      <a:cubicBezTo>
                        <a:pt x="54461" y="111952"/>
                        <a:pt x="54124" y="113296"/>
                        <a:pt x="55385" y="114473"/>
                      </a:cubicBezTo>
                      <a:cubicBezTo>
                        <a:pt x="56394" y="115398"/>
                        <a:pt x="57991" y="115061"/>
                        <a:pt x="60764" y="113296"/>
                      </a:cubicBezTo>
                      <a:cubicBezTo>
                        <a:pt x="63369" y="111615"/>
                        <a:pt x="64714" y="110019"/>
                        <a:pt x="66647" y="106321"/>
                      </a:cubicBezTo>
                      <a:cubicBezTo>
                        <a:pt x="69000" y="101782"/>
                        <a:pt x="70009" y="102959"/>
                        <a:pt x="68076" y="108002"/>
                      </a:cubicBezTo>
                      <a:cubicBezTo>
                        <a:pt x="65386" y="115230"/>
                        <a:pt x="58915" y="121617"/>
                        <a:pt x="49922" y="126239"/>
                      </a:cubicBezTo>
                      <a:cubicBezTo>
                        <a:pt x="48494" y="126912"/>
                        <a:pt x="47401" y="127584"/>
                        <a:pt x="47401" y="127752"/>
                      </a:cubicBezTo>
                      <a:cubicBezTo>
                        <a:pt x="47401" y="127836"/>
                        <a:pt x="48242" y="128928"/>
                        <a:pt x="49250" y="130021"/>
                      </a:cubicBezTo>
                      <a:cubicBezTo>
                        <a:pt x="50258" y="131114"/>
                        <a:pt x="51015" y="132122"/>
                        <a:pt x="51015" y="132374"/>
                      </a:cubicBezTo>
                      <a:cubicBezTo>
                        <a:pt x="51015" y="132711"/>
                        <a:pt x="45552" y="135232"/>
                        <a:pt x="38997" y="137753"/>
                      </a:cubicBezTo>
                      <a:lnTo>
                        <a:pt x="33198" y="140022"/>
                      </a:lnTo>
                      <a:lnTo>
                        <a:pt x="30172" y="138090"/>
                      </a:lnTo>
                      <a:cubicBezTo>
                        <a:pt x="25970" y="135568"/>
                        <a:pt x="23701" y="133719"/>
                        <a:pt x="23196" y="132374"/>
                      </a:cubicBezTo>
                      <a:cubicBezTo>
                        <a:pt x="22272" y="129937"/>
                        <a:pt x="19162" y="128256"/>
                        <a:pt x="16893" y="129013"/>
                      </a:cubicBezTo>
                      <a:cubicBezTo>
                        <a:pt x="16137" y="129265"/>
                        <a:pt x="15128" y="129265"/>
                        <a:pt x="13615" y="128845"/>
                      </a:cubicBezTo>
                      <a:cubicBezTo>
                        <a:pt x="10001" y="127920"/>
                        <a:pt x="7900" y="130777"/>
                        <a:pt x="7312" y="132206"/>
                      </a:cubicBezTo>
                      <a:cubicBezTo>
                        <a:pt x="8573" y="132374"/>
                        <a:pt x="7984" y="132290"/>
                        <a:pt x="8825" y="132290"/>
                      </a:cubicBezTo>
                      <a:cubicBezTo>
                        <a:pt x="12439" y="132122"/>
                        <a:pt x="12859" y="132206"/>
                        <a:pt x="14372" y="133803"/>
                      </a:cubicBezTo>
                      <a:cubicBezTo>
                        <a:pt x="16052" y="135484"/>
                        <a:pt x="18238" y="136324"/>
                        <a:pt x="20003" y="135988"/>
                      </a:cubicBezTo>
                      <a:cubicBezTo>
                        <a:pt x="20843" y="135820"/>
                        <a:pt x="21852" y="136324"/>
                        <a:pt x="24373" y="137921"/>
                      </a:cubicBezTo>
                      <a:cubicBezTo>
                        <a:pt x="26222" y="139098"/>
                        <a:pt x="27651" y="140191"/>
                        <a:pt x="27651" y="140275"/>
                      </a:cubicBezTo>
                      <a:cubicBezTo>
                        <a:pt x="27651" y="140695"/>
                        <a:pt x="25717" y="140695"/>
                        <a:pt x="19919" y="140275"/>
                      </a:cubicBezTo>
                      <a:cubicBezTo>
                        <a:pt x="15716" y="139938"/>
                        <a:pt x="15044" y="139770"/>
                        <a:pt x="13951" y="138930"/>
                      </a:cubicBezTo>
                      <a:cubicBezTo>
                        <a:pt x="12271" y="137501"/>
                        <a:pt x="10422" y="137249"/>
                        <a:pt x="8657" y="138090"/>
                      </a:cubicBezTo>
                      <a:cubicBezTo>
                        <a:pt x="7816" y="138510"/>
                        <a:pt x="6387" y="138846"/>
                        <a:pt x="5379" y="138846"/>
                      </a:cubicBezTo>
                      <a:cubicBezTo>
                        <a:pt x="4286" y="138846"/>
                        <a:pt x="3110" y="139182"/>
                        <a:pt x="2437" y="139686"/>
                      </a:cubicBezTo>
                      <a:cubicBezTo>
                        <a:pt x="1261" y="140611"/>
                        <a:pt x="504" y="141031"/>
                        <a:pt x="0" y="142796"/>
                      </a:cubicBezTo>
                      <a:cubicBezTo>
                        <a:pt x="2185" y="142796"/>
                        <a:pt x="1429" y="142796"/>
                        <a:pt x="3026" y="142544"/>
                      </a:cubicBezTo>
                      <a:cubicBezTo>
                        <a:pt x="5715" y="142123"/>
                        <a:pt x="6051" y="142208"/>
                        <a:pt x="6892" y="142880"/>
                      </a:cubicBezTo>
                      <a:cubicBezTo>
                        <a:pt x="7396" y="143300"/>
                        <a:pt x="8236" y="143972"/>
                        <a:pt x="8657" y="144225"/>
                      </a:cubicBezTo>
                      <a:cubicBezTo>
                        <a:pt x="9833" y="144813"/>
                        <a:pt x="12607" y="144813"/>
                        <a:pt x="13951" y="144057"/>
                      </a:cubicBezTo>
                      <a:cubicBezTo>
                        <a:pt x="14792" y="143636"/>
                        <a:pt x="16641" y="143552"/>
                        <a:pt x="21011" y="143468"/>
                      </a:cubicBezTo>
                      <a:cubicBezTo>
                        <a:pt x="24373" y="143384"/>
                        <a:pt x="27230" y="143468"/>
                        <a:pt x="27398" y="143468"/>
                      </a:cubicBezTo>
                      <a:cubicBezTo>
                        <a:pt x="27651" y="143468"/>
                        <a:pt x="26306" y="144309"/>
                        <a:pt x="24541" y="145401"/>
                      </a:cubicBezTo>
                      <a:cubicBezTo>
                        <a:pt x="21431" y="147334"/>
                        <a:pt x="21179" y="147418"/>
                        <a:pt x="18490" y="147334"/>
                      </a:cubicBezTo>
                      <a:cubicBezTo>
                        <a:pt x="14960" y="147250"/>
                        <a:pt x="12943" y="148343"/>
                        <a:pt x="12439" y="150612"/>
                      </a:cubicBezTo>
                      <a:cubicBezTo>
                        <a:pt x="12271" y="151368"/>
                        <a:pt x="11850" y="152881"/>
                        <a:pt x="11682" y="153722"/>
                      </a:cubicBezTo>
                      <a:cubicBezTo>
                        <a:pt x="11094" y="155823"/>
                        <a:pt x="10926" y="156159"/>
                        <a:pt x="12439" y="159857"/>
                      </a:cubicBezTo>
                      <a:cubicBezTo>
                        <a:pt x="14120" y="155823"/>
                        <a:pt x="13531" y="156999"/>
                        <a:pt x="14120" y="156243"/>
                      </a:cubicBezTo>
                      <a:cubicBezTo>
                        <a:pt x="14960" y="154982"/>
                        <a:pt x="15296" y="154814"/>
                        <a:pt x="17313" y="154646"/>
                      </a:cubicBezTo>
                      <a:cubicBezTo>
                        <a:pt x="20087" y="154394"/>
                        <a:pt x="21347" y="153554"/>
                        <a:pt x="22440" y="151368"/>
                      </a:cubicBezTo>
                      <a:cubicBezTo>
                        <a:pt x="23112" y="149772"/>
                        <a:pt x="23869" y="149183"/>
                        <a:pt x="27566" y="146914"/>
                      </a:cubicBezTo>
                      <a:cubicBezTo>
                        <a:pt x="32609" y="143804"/>
                        <a:pt x="32273" y="143804"/>
                        <a:pt x="37988" y="146410"/>
                      </a:cubicBezTo>
                      <a:cubicBezTo>
                        <a:pt x="40846" y="147755"/>
                        <a:pt x="41854" y="148427"/>
                        <a:pt x="42274" y="149351"/>
                      </a:cubicBezTo>
                      <a:cubicBezTo>
                        <a:pt x="43115" y="151032"/>
                        <a:pt x="44964" y="151705"/>
                        <a:pt x="46897" y="151032"/>
                      </a:cubicBezTo>
                      <a:cubicBezTo>
                        <a:pt x="48830" y="150444"/>
                        <a:pt x="49586" y="150780"/>
                        <a:pt x="50931" y="152629"/>
                      </a:cubicBezTo>
                      <a:cubicBezTo>
                        <a:pt x="51435" y="153385"/>
                        <a:pt x="51519" y="153301"/>
                        <a:pt x="52275" y="153974"/>
                      </a:cubicBezTo>
                      <a:cubicBezTo>
                        <a:pt x="52444" y="152881"/>
                        <a:pt x="52528" y="152713"/>
                        <a:pt x="52528" y="151621"/>
                      </a:cubicBezTo>
                      <a:cubicBezTo>
                        <a:pt x="52528" y="149940"/>
                        <a:pt x="52360" y="149604"/>
                        <a:pt x="50174" y="147502"/>
                      </a:cubicBezTo>
                      <a:cubicBezTo>
                        <a:pt x="47653" y="144981"/>
                        <a:pt x="46140" y="144309"/>
                        <a:pt x="44291" y="144981"/>
                      </a:cubicBezTo>
                      <a:cubicBezTo>
                        <a:pt x="43535" y="145317"/>
                        <a:pt x="42779" y="145233"/>
                        <a:pt x="40593" y="144225"/>
                      </a:cubicBezTo>
                      <a:cubicBezTo>
                        <a:pt x="38240" y="143132"/>
                        <a:pt x="37316" y="142208"/>
                        <a:pt x="38576" y="142208"/>
                      </a:cubicBezTo>
                      <a:cubicBezTo>
                        <a:pt x="38829" y="142208"/>
                        <a:pt x="42695" y="140779"/>
                        <a:pt x="47149" y="139014"/>
                      </a:cubicBezTo>
                      <a:lnTo>
                        <a:pt x="55217" y="135904"/>
                      </a:lnTo>
                      <a:lnTo>
                        <a:pt x="56394" y="136913"/>
                      </a:lnTo>
                      <a:cubicBezTo>
                        <a:pt x="58579" y="138594"/>
                        <a:pt x="62109" y="140275"/>
                        <a:pt x="63621" y="140275"/>
                      </a:cubicBezTo>
                      <a:cubicBezTo>
                        <a:pt x="65050" y="140275"/>
                        <a:pt x="65218" y="140107"/>
                        <a:pt x="65638" y="138678"/>
                      </a:cubicBezTo>
                      <a:cubicBezTo>
                        <a:pt x="66311" y="136409"/>
                        <a:pt x="71017" y="127416"/>
                        <a:pt x="73539" y="123550"/>
                      </a:cubicBezTo>
                      <a:cubicBezTo>
                        <a:pt x="77741" y="116994"/>
                        <a:pt x="80094" y="115313"/>
                        <a:pt x="81943" y="117414"/>
                      </a:cubicBezTo>
                      <a:cubicBezTo>
                        <a:pt x="82531" y="118087"/>
                        <a:pt x="82700" y="118843"/>
                        <a:pt x="82700" y="121365"/>
                      </a:cubicBezTo>
                      <a:cubicBezTo>
                        <a:pt x="82616" y="128676"/>
                        <a:pt x="78413" y="138342"/>
                        <a:pt x="72950" y="143720"/>
                      </a:cubicBezTo>
                      <a:cubicBezTo>
                        <a:pt x="70093" y="146578"/>
                        <a:pt x="66899" y="148175"/>
                        <a:pt x="63033" y="148763"/>
                      </a:cubicBezTo>
                      <a:cubicBezTo>
                        <a:pt x="60008" y="149099"/>
                        <a:pt x="58075" y="149856"/>
                        <a:pt x="58075" y="150696"/>
                      </a:cubicBezTo>
                      <a:cubicBezTo>
                        <a:pt x="58075" y="151453"/>
                        <a:pt x="60092" y="153806"/>
                        <a:pt x="61268" y="154478"/>
                      </a:cubicBezTo>
                      <a:cubicBezTo>
                        <a:pt x="62361" y="155066"/>
                        <a:pt x="63369" y="155150"/>
                        <a:pt x="65723" y="155066"/>
                      </a:cubicBezTo>
                      <a:cubicBezTo>
                        <a:pt x="68496" y="154982"/>
                        <a:pt x="69000" y="154814"/>
                        <a:pt x="71690" y="153217"/>
                      </a:cubicBezTo>
                      <a:cubicBezTo>
                        <a:pt x="74295" y="151621"/>
                        <a:pt x="74715" y="151536"/>
                        <a:pt x="75220" y="152041"/>
                      </a:cubicBezTo>
                      <a:cubicBezTo>
                        <a:pt x="75724" y="152545"/>
                        <a:pt x="75808" y="152881"/>
                        <a:pt x="75388" y="154394"/>
                      </a:cubicBezTo>
                      <a:cubicBezTo>
                        <a:pt x="74547" y="157504"/>
                        <a:pt x="72278" y="159016"/>
                        <a:pt x="67067" y="159605"/>
                      </a:cubicBezTo>
                      <a:cubicBezTo>
                        <a:pt x="61772" y="160277"/>
                        <a:pt x="59924" y="161874"/>
                        <a:pt x="61689" y="164395"/>
                      </a:cubicBezTo>
                      <a:cubicBezTo>
                        <a:pt x="62865" y="165992"/>
                        <a:pt x="64882" y="166832"/>
                        <a:pt x="67656" y="166832"/>
                      </a:cubicBezTo>
                      <a:cubicBezTo>
                        <a:pt x="70765" y="166832"/>
                        <a:pt x="73539" y="165488"/>
                        <a:pt x="77069" y="162126"/>
                      </a:cubicBezTo>
                      <a:cubicBezTo>
                        <a:pt x="78665" y="160781"/>
                        <a:pt x="80010" y="159689"/>
                        <a:pt x="80262" y="159857"/>
                      </a:cubicBezTo>
                      <a:cubicBezTo>
                        <a:pt x="80851" y="160193"/>
                        <a:pt x="80767" y="163387"/>
                        <a:pt x="80178" y="165320"/>
                      </a:cubicBezTo>
                      <a:cubicBezTo>
                        <a:pt x="79590" y="167253"/>
                        <a:pt x="77153" y="170194"/>
                        <a:pt x="75556" y="170783"/>
                      </a:cubicBezTo>
                      <a:cubicBezTo>
                        <a:pt x="74967" y="171035"/>
                        <a:pt x="73455" y="171455"/>
                        <a:pt x="72194" y="171791"/>
                      </a:cubicBezTo>
                      <a:cubicBezTo>
                        <a:pt x="67824" y="172968"/>
                        <a:pt x="67235" y="174649"/>
                        <a:pt x="70261" y="176750"/>
                      </a:cubicBezTo>
                      <a:cubicBezTo>
                        <a:pt x="72278" y="178094"/>
                        <a:pt x="75640" y="178178"/>
                        <a:pt x="78077" y="177086"/>
                      </a:cubicBezTo>
                      <a:cubicBezTo>
                        <a:pt x="79674" y="176414"/>
                        <a:pt x="84128" y="172211"/>
                        <a:pt x="84969" y="170783"/>
                      </a:cubicBezTo>
                      <a:cubicBezTo>
                        <a:pt x="85725" y="169438"/>
                        <a:pt x="86481" y="170446"/>
                        <a:pt x="86229" y="172379"/>
                      </a:cubicBezTo>
                      <a:cubicBezTo>
                        <a:pt x="86061" y="174060"/>
                        <a:pt x="85053" y="175909"/>
                        <a:pt x="82868" y="178935"/>
                      </a:cubicBezTo>
                      <a:cubicBezTo>
                        <a:pt x="81103" y="181372"/>
                        <a:pt x="81691" y="184566"/>
                        <a:pt x="84717" y="189020"/>
                      </a:cubicBezTo>
                      <a:cubicBezTo>
                        <a:pt x="86734" y="191962"/>
                        <a:pt x="88667" y="194063"/>
                        <a:pt x="89507" y="194483"/>
                      </a:cubicBezTo>
                      <a:cubicBezTo>
                        <a:pt x="90347" y="194147"/>
                        <a:pt x="92281" y="192046"/>
                        <a:pt x="94298" y="189020"/>
                      </a:cubicBezTo>
                      <a:cubicBezTo>
                        <a:pt x="97323" y="184650"/>
                        <a:pt x="97912" y="181372"/>
                        <a:pt x="96146" y="178935"/>
                      </a:cubicBezTo>
                      <a:cubicBezTo>
                        <a:pt x="93962" y="175909"/>
                        <a:pt x="93037" y="174060"/>
                        <a:pt x="92869" y="172379"/>
                      </a:cubicBezTo>
                      <a:cubicBezTo>
                        <a:pt x="92617" y="170446"/>
                        <a:pt x="93373" y="169438"/>
                        <a:pt x="94130" y="170783"/>
                      </a:cubicBezTo>
                      <a:cubicBezTo>
                        <a:pt x="94970" y="172211"/>
                        <a:pt x="99424" y="176414"/>
                        <a:pt x="101021" y="177086"/>
                      </a:cubicBezTo>
                      <a:cubicBezTo>
                        <a:pt x="103458" y="178263"/>
                        <a:pt x="106820" y="178094"/>
                        <a:pt x="108837" y="176750"/>
                      </a:cubicBezTo>
                      <a:cubicBezTo>
                        <a:pt x="111947" y="174733"/>
                        <a:pt x="111275" y="173052"/>
                        <a:pt x="106904" y="171791"/>
                      </a:cubicBezTo>
                      <a:cubicBezTo>
                        <a:pt x="105644" y="171455"/>
                        <a:pt x="104131" y="170951"/>
                        <a:pt x="103542" y="170783"/>
                      </a:cubicBezTo>
                      <a:cubicBezTo>
                        <a:pt x="102030" y="170194"/>
                        <a:pt x="99508" y="167169"/>
                        <a:pt x="98920" y="165320"/>
                      </a:cubicBezTo>
                      <a:cubicBezTo>
                        <a:pt x="98332" y="163303"/>
                        <a:pt x="98248" y="160193"/>
                        <a:pt x="98836" y="159857"/>
                      </a:cubicBezTo>
                      <a:cubicBezTo>
                        <a:pt x="99088" y="159689"/>
                        <a:pt x="100517" y="160781"/>
                        <a:pt x="102030" y="162126"/>
                      </a:cubicBezTo>
                      <a:cubicBezTo>
                        <a:pt x="105644" y="165488"/>
                        <a:pt x="108333" y="166832"/>
                        <a:pt x="111443" y="166832"/>
                      </a:cubicBezTo>
                      <a:cubicBezTo>
                        <a:pt x="114216" y="166832"/>
                        <a:pt x="116233" y="165992"/>
                        <a:pt x="117410" y="164395"/>
                      </a:cubicBezTo>
                      <a:cubicBezTo>
                        <a:pt x="119175" y="161874"/>
                        <a:pt x="117326" y="160277"/>
                        <a:pt x="112031" y="159605"/>
                      </a:cubicBezTo>
                      <a:cubicBezTo>
                        <a:pt x="106820" y="158932"/>
                        <a:pt x="104551" y="157504"/>
                        <a:pt x="103711" y="154394"/>
                      </a:cubicBezTo>
                      <a:cubicBezTo>
                        <a:pt x="103290" y="152965"/>
                        <a:pt x="103290" y="152629"/>
                        <a:pt x="103879" y="152041"/>
                      </a:cubicBezTo>
                      <a:cubicBezTo>
                        <a:pt x="104383" y="151453"/>
                        <a:pt x="104803" y="151621"/>
                        <a:pt x="107408" y="153217"/>
                      </a:cubicBezTo>
                      <a:cubicBezTo>
                        <a:pt x="110098" y="154814"/>
                        <a:pt x="110602" y="154982"/>
                        <a:pt x="113376" y="155066"/>
                      </a:cubicBezTo>
                      <a:cubicBezTo>
                        <a:pt x="115729" y="155150"/>
                        <a:pt x="116737" y="155066"/>
                        <a:pt x="117830" y="154478"/>
                      </a:cubicBezTo>
                      <a:cubicBezTo>
                        <a:pt x="119091" y="153806"/>
                        <a:pt x="121024" y="151453"/>
                        <a:pt x="121024" y="150696"/>
                      </a:cubicBezTo>
                      <a:cubicBezTo>
                        <a:pt x="121024" y="149940"/>
                        <a:pt x="119007" y="149183"/>
                        <a:pt x="116065" y="148763"/>
                      </a:cubicBezTo>
                      <a:cubicBezTo>
                        <a:pt x="112199" y="148175"/>
                        <a:pt x="109005" y="146578"/>
                        <a:pt x="106148" y="143720"/>
                      </a:cubicBezTo>
                      <a:cubicBezTo>
                        <a:pt x="100685" y="138342"/>
                        <a:pt x="96483" y="128676"/>
                        <a:pt x="96399" y="121365"/>
                      </a:cubicBezTo>
                      <a:cubicBezTo>
                        <a:pt x="96399" y="118843"/>
                        <a:pt x="96483" y="118087"/>
                        <a:pt x="97155" y="117414"/>
                      </a:cubicBezTo>
                      <a:cubicBezTo>
                        <a:pt x="99004" y="115313"/>
                        <a:pt x="101357" y="116994"/>
                        <a:pt x="105559" y="123550"/>
                      </a:cubicBezTo>
                      <a:cubicBezTo>
                        <a:pt x="108081" y="127416"/>
                        <a:pt x="112787" y="136409"/>
                        <a:pt x="113460" y="138678"/>
                      </a:cubicBezTo>
                      <a:cubicBezTo>
                        <a:pt x="113880" y="140107"/>
                        <a:pt x="114132" y="140275"/>
                        <a:pt x="115477" y="140275"/>
                      </a:cubicBezTo>
                      <a:cubicBezTo>
                        <a:pt x="116990" y="140275"/>
                        <a:pt x="120519" y="138594"/>
                        <a:pt x="122704" y="136913"/>
                      </a:cubicBezTo>
                      <a:lnTo>
                        <a:pt x="123881" y="135904"/>
                      </a:lnTo>
                      <a:lnTo>
                        <a:pt x="132034" y="139014"/>
                      </a:lnTo>
                      <a:cubicBezTo>
                        <a:pt x="136488" y="140695"/>
                        <a:pt x="140354" y="142208"/>
                        <a:pt x="140606" y="142208"/>
                      </a:cubicBezTo>
                      <a:cubicBezTo>
                        <a:pt x="141867" y="142208"/>
                        <a:pt x="140942" y="143132"/>
                        <a:pt x="138505" y="144225"/>
                      </a:cubicBezTo>
                      <a:cubicBezTo>
                        <a:pt x="136320" y="145233"/>
                        <a:pt x="135647" y="145317"/>
                        <a:pt x="134807" y="144981"/>
                      </a:cubicBezTo>
                      <a:cubicBezTo>
                        <a:pt x="132958" y="144309"/>
                        <a:pt x="131445" y="144981"/>
                        <a:pt x="129008" y="147502"/>
                      </a:cubicBezTo>
                      <a:cubicBezTo>
                        <a:pt x="126907" y="149687"/>
                        <a:pt x="126655" y="150024"/>
                        <a:pt x="126655" y="151621"/>
                      </a:cubicBezTo>
                      <a:cubicBezTo>
                        <a:pt x="126655" y="152713"/>
                        <a:pt x="126655" y="152881"/>
                        <a:pt x="126907" y="153974"/>
                      </a:cubicBezTo>
                      <a:cubicBezTo>
                        <a:pt x="127663" y="153301"/>
                        <a:pt x="127747" y="153385"/>
                        <a:pt x="128251" y="152629"/>
                      </a:cubicBezTo>
                      <a:cubicBezTo>
                        <a:pt x="129512" y="150780"/>
                        <a:pt x="130353" y="150528"/>
                        <a:pt x="132286" y="151032"/>
                      </a:cubicBezTo>
                      <a:cubicBezTo>
                        <a:pt x="134303" y="151621"/>
                        <a:pt x="136067" y="151032"/>
                        <a:pt x="136908" y="149351"/>
                      </a:cubicBezTo>
                      <a:cubicBezTo>
                        <a:pt x="137412" y="148427"/>
                        <a:pt x="138421" y="147755"/>
                        <a:pt x="141194" y="146410"/>
                      </a:cubicBezTo>
                      <a:cubicBezTo>
                        <a:pt x="146909" y="143720"/>
                        <a:pt x="146573" y="143720"/>
                        <a:pt x="151616" y="146914"/>
                      </a:cubicBezTo>
                      <a:cubicBezTo>
                        <a:pt x="155314" y="149267"/>
                        <a:pt x="156070" y="149856"/>
                        <a:pt x="156742" y="151368"/>
                      </a:cubicBezTo>
                      <a:cubicBezTo>
                        <a:pt x="157751" y="153554"/>
                        <a:pt x="159096" y="154394"/>
                        <a:pt x="161785" y="154646"/>
                      </a:cubicBezTo>
                      <a:cubicBezTo>
                        <a:pt x="163802" y="154814"/>
                        <a:pt x="164138" y="154982"/>
                        <a:pt x="164979" y="156243"/>
                      </a:cubicBezTo>
                      <a:cubicBezTo>
                        <a:pt x="165567" y="156999"/>
                        <a:pt x="164979" y="155739"/>
                        <a:pt x="166660" y="159857"/>
                      </a:cubicBezTo>
                      <a:cubicBezTo>
                        <a:pt x="168256" y="156159"/>
                        <a:pt x="168004" y="155823"/>
                        <a:pt x="167416" y="153722"/>
                      </a:cubicBezTo>
                      <a:cubicBezTo>
                        <a:pt x="167164" y="152797"/>
                        <a:pt x="166744" y="151368"/>
                        <a:pt x="166576" y="150612"/>
                      </a:cubicBezTo>
                      <a:cubicBezTo>
                        <a:pt x="165987" y="148343"/>
                        <a:pt x="163970" y="147334"/>
                        <a:pt x="160524" y="147334"/>
                      </a:cubicBezTo>
                      <a:cubicBezTo>
                        <a:pt x="157835" y="147334"/>
                        <a:pt x="157583" y="147334"/>
                        <a:pt x="154473" y="145401"/>
                      </a:cubicBezTo>
                      <a:cubicBezTo>
                        <a:pt x="152708" y="144309"/>
                        <a:pt x="151364" y="143468"/>
                        <a:pt x="151616" y="143468"/>
                      </a:cubicBezTo>
                      <a:cubicBezTo>
                        <a:pt x="151784" y="143384"/>
                        <a:pt x="154641" y="143468"/>
                        <a:pt x="158003" y="143468"/>
                      </a:cubicBezTo>
                      <a:cubicBezTo>
                        <a:pt x="162373" y="143468"/>
                        <a:pt x="164306" y="143636"/>
                        <a:pt x="165063" y="144057"/>
                      </a:cubicBezTo>
                      <a:cubicBezTo>
                        <a:pt x="166408" y="144813"/>
                        <a:pt x="169181" y="144813"/>
                        <a:pt x="170358" y="144225"/>
                      </a:cubicBezTo>
                      <a:cubicBezTo>
                        <a:pt x="170862" y="143972"/>
                        <a:pt x="171702" y="143384"/>
                        <a:pt x="172207" y="142880"/>
                      </a:cubicBezTo>
                      <a:cubicBezTo>
                        <a:pt x="173047" y="142123"/>
                        <a:pt x="173299" y="142123"/>
                        <a:pt x="175988" y="142544"/>
                      </a:cubicBezTo>
                      <a:cubicBezTo>
                        <a:pt x="177585" y="142712"/>
                        <a:pt x="176829" y="142712"/>
                        <a:pt x="179014" y="142796"/>
                      </a:cubicBezTo>
                      <a:cubicBezTo>
                        <a:pt x="178510" y="140947"/>
                        <a:pt x="177754" y="140527"/>
                        <a:pt x="176577" y="139602"/>
                      </a:cubicBezTo>
                      <a:lnTo>
                        <a:pt x="176577" y="139602"/>
                      </a:lnTo>
                      <a:close/>
                    </a:path>
                  </a:pathLst>
                </a:custGeom>
                <a:solidFill>
                  <a:srgbClr val="020303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</p:grpSp>
        </p:grpSp>
        <p:grpSp>
          <p:nvGrpSpPr>
            <p:cNvPr id="283" name="Skupina 282">
              <a:extLst>
                <a:ext uri="{FF2B5EF4-FFF2-40B4-BE49-F238E27FC236}">
                  <a16:creationId xmlns:a16="http://schemas.microsoft.com/office/drawing/2014/main" id="{4D5E0C56-745F-4591-AA96-05EAE9CAC327}"/>
                </a:ext>
              </a:extLst>
            </p:cNvPr>
            <p:cNvGrpSpPr/>
            <p:nvPr/>
          </p:nvGrpSpPr>
          <p:grpSpPr>
            <a:xfrm>
              <a:off x="8020062" y="2844772"/>
              <a:ext cx="3225852" cy="720597"/>
              <a:chOff x="8048852" y="2844772"/>
              <a:chExt cx="3225852" cy="720597"/>
            </a:xfrm>
          </p:grpSpPr>
          <p:sp>
            <p:nvSpPr>
              <p:cNvPr id="85" name="Volný tvar: obrazec 84">
                <a:extLst>
                  <a:ext uri="{FF2B5EF4-FFF2-40B4-BE49-F238E27FC236}">
                    <a16:creationId xmlns:a16="http://schemas.microsoft.com/office/drawing/2014/main" id="{E9EC6C8C-903C-442D-A8D4-4DC697312BEF}"/>
                  </a:ext>
                </a:extLst>
              </p:cNvPr>
              <p:cNvSpPr/>
              <p:nvPr/>
            </p:nvSpPr>
            <p:spPr>
              <a:xfrm>
                <a:off x="8048852" y="2844772"/>
                <a:ext cx="3225852" cy="720597"/>
              </a:xfrm>
              <a:custGeom>
                <a:avLst/>
                <a:gdLst>
                  <a:gd name="connsiteX0" fmla="*/ 0 w 3134425"/>
                  <a:gd name="connsiteY0" fmla="*/ 0 h 700087"/>
                  <a:gd name="connsiteX1" fmla="*/ 3134426 w 3134425"/>
                  <a:gd name="connsiteY1" fmla="*/ 0 h 700087"/>
                  <a:gd name="connsiteX2" fmla="*/ 3134426 w 3134425"/>
                  <a:gd name="connsiteY2" fmla="*/ 700087 h 700087"/>
                  <a:gd name="connsiteX3" fmla="*/ 0 w 3134425"/>
                  <a:gd name="connsiteY3" fmla="*/ 700087 h 70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4425" h="700087">
                    <a:moveTo>
                      <a:pt x="0" y="0"/>
                    </a:moveTo>
                    <a:lnTo>
                      <a:pt x="3134426" y="0"/>
                    </a:lnTo>
                    <a:lnTo>
                      <a:pt x="3134426" y="700087"/>
                    </a:lnTo>
                    <a:lnTo>
                      <a:pt x="0" y="700087"/>
                    </a:lnTo>
                    <a:close/>
                  </a:path>
                </a:pathLst>
              </a:custGeom>
              <a:solidFill>
                <a:srgbClr val="EBF1FB"/>
              </a:solidFill>
              <a:ln w="8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89" name="TextovéPole 88">
                <a:extLst>
                  <a:ext uri="{FF2B5EF4-FFF2-40B4-BE49-F238E27FC236}">
                    <a16:creationId xmlns:a16="http://schemas.microsoft.com/office/drawing/2014/main" id="{4D2D9CC9-2D9B-468D-8650-A170FF255A48}"/>
                  </a:ext>
                </a:extLst>
              </p:cNvPr>
              <p:cNvSpPr txBox="1"/>
              <p:nvPr/>
            </p:nvSpPr>
            <p:spPr>
              <a:xfrm>
                <a:off x="8144145" y="3016028"/>
                <a:ext cx="888828" cy="362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cs-CZ" sz="1654" spc="0" baseline="0">
                    <a:solidFill>
                      <a:srgbClr val="000000"/>
                    </a:solidFill>
                    <a:latin typeface="MyriadPro-Bold"/>
                    <a:sym typeface="MyriadPro-Bold"/>
                    <a:rtl val="0"/>
                  </a:rPr>
                  <a:t>Austria</a:t>
                </a:r>
              </a:p>
            </p:txBody>
          </p:sp>
          <p:grpSp>
            <p:nvGrpSpPr>
              <p:cNvPr id="93" name="Grafický objekt 62">
                <a:extLst>
                  <a:ext uri="{FF2B5EF4-FFF2-40B4-BE49-F238E27FC236}">
                    <a16:creationId xmlns:a16="http://schemas.microsoft.com/office/drawing/2014/main" id="{889D86F3-2F1B-4A20-8EF6-DB39F296E6B2}"/>
                  </a:ext>
                </a:extLst>
              </p:cNvPr>
              <p:cNvGrpSpPr/>
              <p:nvPr/>
            </p:nvGrpSpPr>
            <p:grpSpPr>
              <a:xfrm>
                <a:off x="10600558" y="3041833"/>
                <a:ext cx="549073" cy="320333"/>
                <a:chOff x="10491955" y="2858372"/>
                <a:chExt cx="533511" cy="311215"/>
              </a:xfrm>
            </p:grpSpPr>
            <p:sp>
              <p:nvSpPr>
                <p:cNvPr id="94" name="Volný tvar: obrazec 93">
                  <a:extLst>
                    <a:ext uri="{FF2B5EF4-FFF2-40B4-BE49-F238E27FC236}">
                      <a16:creationId xmlns:a16="http://schemas.microsoft.com/office/drawing/2014/main" id="{592A7E03-5266-4070-9DBF-97215E974221}"/>
                    </a:ext>
                  </a:extLst>
                </p:cNvPr>
                <p:cNvSpPr/>
                <p:nvPr/>
              </p:nvSpPr>
              <p:spPr>
                <a:xfrm>
                  <a:off x="10491955" y="2858372"/>
                  <a:ext cx="533511" cy="103710"/>
                </a:xfrm>
                <a:custGeom>
                  <a:avLst/>
                  <a:gdLst>
                    <a:gd name="connsiteX0" fmla="*/ 0 w 533511"/>
                    <a:gd name="connsiteY0" fmla="*/ 103710 h 103710"/>
                    <a:gd name="connsiteX1" fmla="*/ 533512 w 533511"/>
                    <a:gd name="connsiteY1" fmla="*/ 103710 h 103710"/>
                    <a:gd name="connsiteX2" fmla="*/ 533512 w 533511"/>
                    <a:gd name="connsiteY2" fmla="*/ 0 h 103710"/>
                    <a:gd name="connsiteX3" fmla="*/ 0 w 533511"/>
                    <a:gd name="connsiteY3" fmla="*/ 0 h 103710"/>
                    <a:gd name="connsiteX4" fmla="*/ 0 w 533511"/>
                    <a:gd name="connsiteY4" fmla="*/ 103710 h 103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3511" h="103710">
                      <a:moveTo>
                        <a:pt x="0" y="103710"/>
                      </a:moveTo>
                      <a:lnTo>
                        <a:pt x="533512" y="103710"/>
                      </a:lnTo>
                      <a:lnTo>
                        <a:pt x="533512" y="0"/>
                      </a:lnTo>
                      <a:lnTo>
                        <a:pt x="0" y="0"/>
                      </a:lnTo>
                      <a:lnTo>
                        <a:pt x="0" y="103710"/>
                      </a:lnTo>
                      <a:close/>
                    </a:path>
                  </a:pathLst>
                </a:custGeom>
                <a:solidFill>
                  <a:srgbClr val="C82327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95" name="Volný tvar: obrazec 94">
                  <a:extLst>
                    <a:ext uri="{FF2B5EF4-FFF2-40B4-BE49-F238E27FC236}">
                      <a16:creationId xmlns:a16="http://schemas.microsoft.com/office/drawing/2014/main" id="{D15C54A1-BA53-4DF7-8F0C-BF146BF8F166}"/>
                    </a:ext>
                  </a:extLst>
                </p:cNvPr>
                <p:cNvSpPr/>
                <p:nvPr/>
              </p:nvSpPr>
              <p:spPr>
                <a:xfrm>
                  <a:off x="10491955" y="3065793"/>
                  <a:ext cx="533511" cy="103794"/>
                </a:xfrm>
                <a:custGeom>
                  <a:avLst/>
                  <a:gdLst>
                    <a:gd name="connsiteX0" fmla="*/ 0 w 533511"/>
                    <a:gd name="connsiteY0" fmla="*/ 103795 h 103794"/>
                    <a:gd name="connsiteX1" fmla="*/ 533512 w 533511"/>
                    <a:gd name="connsiteY1" fmla="*/ 103795 h 103794"/>
                    <a:gd name="connsiteX2" fmla="*/ 533512 w 533511"/>
                    <a:gd name="connsiteY2" fmla="*/ 0 h 103794"/>
                    <a:gd name="connsiteX3" fmla="*/ 0 w 533511"/>
                    <a:gd name="connsiteY3" fmla="*/ 0 h 103794"/>
                    <a:gd name="connsiteX4" fmla="*/ 0 w 533511"/>
                    <a:gd name="connsiteY4" fmla="*/ 103795 h 103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3511" h="103794">
                      <a:moveTo>
                        <a:pt x="0" y="103795"/>
                      </a:moveTo>
                      <a:lnTo>
                        <a:pt x="533512" y="103795"/>
                      </a:lnTo>
                      <a:lnTo>
                        <a:pt x="533512" y="0"/>
                      </a:lnTo>
                      <a:lnTo>
                        <a:pt x="0" y="0"/>
                      </a:lnTo>
                      <a:lnTo>
                        <a:pt x="0" y="103795"/>
                      </a:lnTo>
                      <a:close/>
                    </a:path>
                  </a:pathLst>
                </a:custGeom>
                <a:solidFill>
                  <a:srgbClr val="C82327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96" name="Volný tvar: obrazec 95">
                  <a:extLst>
                    <a:ext uri="{FF2B5EF4-FFF2-40B4-BE49-F238E27FC236}">
                      <a16:creationId xmlns:a16="http://schemas.microsoft.com/office/drawing/2014/main" id="{BCD77CDA-C6AB-4BCD-BBE3-BD419A1EFD70}"/>
                    </a:ext>
                  </a:extLst>
                </p:cNvPr>
                <p:cNvSpPr/>
                <p:nvPr/>
              </p:nvSpPr>
              <p:spPr>
                <a:xfrm>
                  <a:off x="10491955" y="2962083"/>
                  <a:ext cx="533511" cy="103710"/>
                </a:xfrm>
                <a:custGeom>
                  <a:avLst/>
                  <a:gdLst>
                    <a:gd name="connsiteX0" fmla="*/ 0 w 533511"/>
                    <a:gd name="connsiteY0" fmla="*/ 103710 h 103710"/>
                    <a:gd name="connsiteX1" fmla="*/ 533512 w 533511"/>
                    <a:gd name="connsiteY1" fmla="*/ 103710 h 103710"/>
                    <a:gd name="connsiteX2" fmla="*/ 533512 w 533511"/>
                    <a:gd name="connsiteY2" fmla="*/ 0 h 103710"/>
                    <a:gd name="connsiteX3" fmla="*/ 0 w 533511"/>
                    <a:gd name="connsiteY3" fmla="*/ 0 h 103710"/>
                    <a:gd name="connsiteX4" fmla="*/ 0 w 533511"/>
                    <a:gd name="connsiteY4" fmla="*/ 103710 h 103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33511" h="103710">
                      <a:moveTo>
                        <a:pt x="0" y="103710"/>
                      </a:moveTo>
                      <a:lnTo>
                        <a:pt x="533512" y="103710"/>
                      </a:lnTo>
                      <a:lnTo>
                        <a:pt x="533512" y="0"/>
                      </a:lnTo>
                      <a:lnTo>
                        <a:pt x="0" y="0"/>
                      </a:lnTo>
                      <a:lnTo>
                        <a:pt x="0" y="10371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</p:grpSp>
        </p:grpSp>
        <p:grpSp>
          <p:nvGrpSpPr>
            <p:cNvPr id="280" name="Skupina 279">
              <a:extLst>
                <a:ext uri="{FF2B5EF4-FFF2-40B4-BE49-F238E27FC236}">
                  <a16:creationId xmlns:a16="http://schemas.microsoft.com/office/drawing/2014/main" id="{14A66190-BD27-417A-AD22-A71D1C92B846}"/>
                </a:ext>
              </a:extLst>
            </p:cNvPr>
            <p:cNvGrpSpPr/>
            <p:nvPr/>
          </p:nvGrpSpPr>
          <p:grpSpPr>
            <a:xfrm>
              <a:off x="4477019" y="3772898"/>
              <a:ext cx="3225852" cy="720597"/>
              <a:chOff x="4477019" y="3772898"/>
              <a:chExt cx="3225852" cy="720597"/>
            </a:xfrm>
          </p:grpSpPr>
          <p:sp>
            <p:nvSpPr>
              <p:cNvPr id="78" name="Volný tvar: obrazec 77">
                <a:extLst>
                  <a:ext uri="{FF2B5EF4-FFF2-40B4-BE49-F238E27FC236}">
                    <a16:creationId xmlns:a16="http://schemas.microsoft.com/office/drawing/2014/main" id="{BEE91090-EA7A-45E4-8B49-49A24C1C2DC7}"/>
                  </a:ext>
                </a:extLst>
              </p:cNvPr>
              <p:cNvSpPr/>
              <p:nvPr/>
            </p:nvSpPr>
            <p:spPr>
              <a:xfrm>
                <a:off x="4477019" y="3772898"/>
                <a:ext cx="3225852" cy="720597"/>
              </a:xfrm>
              <a:custGeom>
                <a:avLst/>
                <a:gdLst>
                  <a:gd name="connsiteX0" fmla="*/ 0 w 3134425"/>
                  <a:gd name="connsiteY0" fmla="*/ 0 h 700087"/>
                  <a:gd name="connsiteX1" fmla="*/ 3134426 w 3134425"/>
                  <a:gd name="connsiteY1" fmla="*/ 0 h 700087"/>
                  <a:gd name="connsiteX2" fmla="*/ 3134426 w 3134425"/>
                  <a:gd name="connsiteY2" fmla="*/ 700088 h 700087"/>
                  <a:gd name="connsiteX3" fmla="*/ 0 w 3134425"/>
                  <a:gd name="connsiteY3" fmla="*/ 700088 h 70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4425" h="700087">
                    <a:moveTo>
                      <a:pt x="0" y="0"/>
                    </a:moveTo>
                    <a:lnTo>
                      <a:pt x="3134426" y="0"/>
                    </a:lnTo>
                    <a:lnTo>
                      <a:pt x="3134426" y="700088"/>
                    </a:lnTo>
                    <a:lnTo>
                      <a:pt x="0" y="700088"/>
                    </a:lnTo>
                    <a:close/>
                  </a:path>
                </a:pathLst>
              </a:custGeom>
              <a:solidFill>
                <a:srgbClr val="EBF1FB"/>
              </a:solidFill>
              <a:ln w="8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80" name="TextovéPole 79">
                <a:extLst>
                  <a:ext uri="{FF2B5EF4-FFF2-40B4-BE49-F238E27FC236}">
                    <a16:creationId xmlns:a16="http://schemas.microsoft.com/office/drawing/2014/main" id="{48150989-224F-4321-B169-E3FD476181EE}"/>
                  </a:ext>
                </a:extLst>
              </p:cNvPr>
              <p:cNvSpPr txBox="1"/>
              <p:nvPr/>
            </p:nvSpPr>
            <p:spPr>
              <a:xfrm>
                <a:off x="4579680" y="3956629"/>
                <a:ext cx="1001272" cy="362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cs-CZ" sz="1654" spc="0" baseline="0" dirty="0" err="1">
                    <a:solidFill>
                      <a:srgbClr val="000000"/>
                    </a:solidFill>
                    <a:latin typeface="MyriadPro-Bold"/>
                    <a:sym typeface="MyriadPro-Bold"/>
                    <a:rtl val="0"/>
                  </a:rPr>
                  <a:t>Belgium</a:t>
                </a:r>
                <a:endParaRPr lang="cs-CZ" sz="1654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endParaRPr>
              </a:p>
            </p:txBody>
          </p:sp>
          <p:grpSp>
            <p:nvGrpSpPr>
              <p:cNvPr id="97" name="Grafický objekt 62">
                <a:extLst>
                  <a:ext uri="{FF2B5EF4-FFF2-40B4-BE49-F238E27FC236}">
                    <a16:creationId xmlns:a16="http://schemas.microsoft.com/office/drawing/2014/main" id="{6F7045D9-F895-44BB-9456-00B45713929C}"/>
                  </a:ext>
                </a:extLst>
              </p:cNvPr>
              <p:cNvGrpSpPr/>
              <p:nvPr/>
            </p:nvGrpSpPr>
            <p:grpSpPr>
              <a:xfrm>
                <a:off x="7032703" y="3974112"/>
                <a:ext cx="544921" cy="317997"/>
                <a:chOff x="7025219" y="3764116"/>
                <a:chExt cx="529477" cy="308946"/>
              </a:xfrm>
            </p:grpSpPr>
            <p:sp>
              <p:nvSpPr>
                <p:cNvPr id="98" name="Volný tvar: obrazec 97">
                  <a:extLst>
                    <a:ext uri="{FF2B5EF4-FFF2-40B4-BE49-F238E27FC236}">
                      <a16:creationId xmlns:a16="http://schemas.microsoft.com/office/drawing/2014/main" id="{CBF925CD-BB0A-4344-AD4D-6D3E993BF3E4}"/>
                    </a:ext>
                  </a:extLst>
                </p:cNvPr>
                <p:cNvSpPr/>
                <p:nvPr/>
              </p:nvSpPr>
              <p:spPr>
                <a:xfrm>
                  <a:off x="7025219" y="3764116"/>
                  <a:ext cx="176492" cy="308946"/>
                </a:xfrm>
                <a:custGeom>
                  <a:avLst/>
                  <a:gdLst>
                    <a:gd name="connsiteX0" fmla="*/ 0 w 176492"/>
                    <a:gd name="connsiteY0" fmla="*/ 308946 h 308946"/>
                    <a:gd name="connsiteX1" fmla="*/ 176493 w 176492"/>
                    <a:gd name="connsiteY1" fmla="*/ 308946 h 308946"/>
                    <a:gd name="connsiteX2" fmla="*/ 176493 w 176492"/>
                    <a:gd name="connsiteY2" fmla="*/ 0 h 308946"/>
                    <a:gd name="connsiteX3" fmla="*/ 0 w 176492"/>
                    <a:gd name="connsiteY3" fmla="*/ 0 h 308946"/>
                    <a:gd name="connsiteX4" fmla="*/ 0 w 176492"/>
                    <a:gd name="connsiteY4" fmla="*/ 308946 h 308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492" h="308946">
                      <a:moveTo>
                        <a:pt x="0" y="308946"/>
                      </a:moveTo>
                      <a:lnTo>
                        <a:pt x="176493" y="308946"/>
                      </a:lnTo>
                      <a:lnTo>
                        <a:pt x="176493" y="0"/>
                      </a:lnTo>
                      <a:lnTo>
                        <a:pt x="0" y="0"/>
                      </a:lnTo>
                      <a:lnTo>
                        <a:pt x="0" y="308946"/>
                      </a:lnTo>
                      <a:close/>
                    </a:path>
                  </a:pathLst>
                </a:custGeom>
                <a:solidFill>
                  <a:srgbClr val="020303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99" name="Volný tvar: obrazec 98">
                  <a:extLst>
                    <a:ext uri="{FF2B5EF4-FFF2-40B4-BE49-F238E27FC236}">
                      <a16:creationId xmlns:a16="http://schemas.microsoft.com/office/drawing/2014/main" id="{698007B7-E76C-487E-944B-092F3DA6A0B5}"/>
                    </a:ext>
                  </a:extLst>
                </p:cNvPr>
                <p:cNvSpPr/>
                <p:nvPr/>
              </p:nvSpPr>
              <p:spPr>
                <a:xfrm>
                  <a:off x="7201712" y="3764116"/>
                  <a:ext cx="176492" cy="308946"/>
                </a:xfrm>
                <a:custGeom>
                  <a:avLst/>
                  <a:gdLst>
                    <a:gd name="connsiteX0" fmla="*/ 0 w 176492"/>
                    <a:gd name="connsiteY0" fmla="*/ 308946 h 308946"/>
                    <a:gd name="connsiteX1" fmla="*/ 176493 w 176492"/>
                    <a:gd name="connsiteY1" fmla="*/ 308946 h 308946"/>
                    <a:gd name="connsiteX2" fmla="*/ 176493 w 176492"/>
                    <a:gd name="connsiteY2" fmla="*/ 0 h 308946"/>
                    <a:gd name="connsiteX3" fmla="*/ 0 w 176492"/>
                    <a:gd name="connsiteY3" fmla="*/ 0 h 308946"/>
                    <a:gd name="connsiteX4" fmla="*/ 0 w 176492"/>
                    <a:gd name="connsiteY4" fmla="*/ 308946 h 308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492" h="308946">
                      <a:moveTo>
                        <a:pt x="0" y="308946"/>
                      </a:moveTo>
                      <a:lnTo>
                        <a:pt x="176493" y="308946"/>
                      </a:lnTo>
                      <a:lnTo>
                        <a:pt x="176493" y="0"/>
                      </a:lnTo>
                      <a:lnTo>
                        <a:pt x="0" y="0"/>
                      </a:lnTo>
                      <a:lnTo>
                        <a:pt x="0" y="308946"/>
                      </a:lnTo>
                      <a:close/>
                    </a:path>
                  </a:pathLst>
                </a:custGeom>
                <a:solidFill>
                  <a:srgbClr val="F7DE29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00" name="Volný tvar: obrazec 99">
                  <a:extLst>
                    <a:ext uri="{FF2B5EF4-FFF2-40B4-BE49-F238E27FC236}">
                      <a16:creationId xmlns:a16="http://schemas.microsoft.com/office/drawing/2014/main" id="{EACF525C-F14D-4F7B-9AD6-D4FF9C245BA1}"/>
                    </a:ext>
                  </a:extLst>
                </p:cNvPr>
                <p:cNvSpPr/>
                <p:nvPr/>
              </p:nvSpPr>
              <p:spPr>
                <a:xfrm>
                  <a:off x="7378204" y="3764116"/>
                  <a:ext cx="176492" cy="308946"/>
                </a:xfrm>
                <a:custGeom>
                  <a:avLst/>
                  <a:gdLst>
                    <a:gd name="connsiteX0" fmla="*/ 0 w 176492"/>
                    <a:gd name="connsiteY0" fmla="*/ 308946 h 308946"/>
                    <a:gd name="connsiteX1" fmla="*/ 176493 w 176492"/>
                    <a:gd name="connsiteY1" fmla="*/ 308946 h 308946"/>
                    <a:gd name="connsiteX2" fmla="*/ 176493 w 176492"/>
                    <a:gd name="connsiteY2" fmla="*/ 0 h 308946"/>
                    <a:gd name="connsiteX3" fmla="*/ 0 w 176492"/>
                    <a:gd name="connsiteY3" fmla="*/ 0 h 308946"/>
                    <a:gd name="connsiteX4" fmla="*/ 0 w 176492"/>
                    <a:gd name="connsiteY4" fmla="*/ 308946 h 308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6492" h="308946">
                      <a:moveTo>
                        <a:pt x="0" y="308946"/>
                      </a:moveTo>
                      <a:lnTo>
                        <a:pt x="176493" y="308946"/>
                      </a:lnTo>
                      <a:lnTo>
                        <a:pt x="176493" y="0"/>
                      </a:lnTo>
                      <a:lnTo>
                        <a:pt x="0" y="0"/>
                      </a:lnTo>
                      <a:lnTo>
                        <a:pt x="0" y="308946"/>
                      </a:lnTo>
                      <a:close/>
                    </a:path>
                  </a:pathLst>
                </a:custGeom>
                <a:solidFill>
                  <a:srgbClr val="DA2029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</p:grpSp>
        </p:grpSp>
        <p:grpSp>
          <p:nvGrpSpPr>
            <p:cNvPr id="281" name="Skupina 280">
              <a:extLst>
                <a:ext uri="{FF2B5EF4-FFF2-40B4-BE49-F238E27FC236}">
                  <a16:creationId xmlns:a16="http://schemas.microsoft.com/office/drawing/2014/main" id="{8F8E8DA1-A291-4873-AAEE-01056DCEEB80}"/>
                </a:ext>
              </a:extLst>
            </p:cNvPr>
            <p:cNvGrpSpPr/>
            <p:nvPr/>
          </p:nvGrpSpPr>
          <p:grpSpPr>
            <a:xfrm>
              <a:off x="4477019" y="4701025"/>
              <a:ext cx="3225852" cy="720597"/>
              <a:chOff x="4477019" y="4701025"/>
              <a:chExt cx="3225852" cy="720597"/>
            </a:xfrm>
          </p:grpSpPr>
          <p:sp>
            <p:nvSpPr>
              <p:cNvPr id="68" name="Volný tvar: obrazec 67">
                <a:extLst>
                  <a:ext uri="{FF2B5EF4-FFF2-40B4-BE49-F238E27FC236}">
                    <a16:creationId xmlns:a16="http://schemas.microsoft.com/office/drawing/2014/main" id="{D1CEBDE2-5ECE-43F0-9D85-8FC05DA8C26A}"/>
                  </a:ext>
                </a:extLst>
              </p:cNvPr>
              <p:cNvSpPr/>
              <p:nvPr/>
            </p:nvSpPr>
            <p:spPr>
              <a:xfrm>
                <a:off x="4477019" y="4701025"/>
                <a:ext cx="3225852" cy="720597"/>
              </a:xfrm>
              <a:custGeom>
                <a:avLst/>
                <a:gdLst>
                  <a:gd name="connsiteX0" fmla="*/ 0 w 3134425"/>
                  <a:gd name="connsiteY0" fmla="*/ 0 h 700087"/>
                  <a:gd name="connsiteX1" fmla="*/ 3134426 w 3134425"/>
                  <a:gd name="connsiteY1" fmla="*/ 0 h 700087"/>
                  <a:gd name="connsiteX2" fmla="*/ 3134426 w 3134425"/>
                  <a:gd name="connsiteY2" fmla="*/ 700087 h 700087"/>
                  <a:gd name="connsiteX3" fmla="*/ 0 w 3134425"/>
                  <a:gd name="connsiteY3" fmla="*/ 700087 h 70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4425" h="700087">
                    <a:moveTo>
                      <a:pt x="0" y="0"/>
                    </a:moveTo>
                    <a:lnTo>
                      <a:pt x="3134426" y="0"/>
                    </a:lnTo>
                    <a:lnTo>
                      <a:pt x="3134426" y="700087"/>
                    </a:lnTo>
                    <a:lnTo>
                      <a:pt x="0" y="700087"/>
                    </a:lnTo>
                    <a:close/>
                  </a:path>
                </a:pathLst>
              </a:custGeom>
              <a:solidFill>
                <a:srgbClr val="EBF1FB"/>
              </a:solidFill>
              <a:ln w="8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81" name="TextovéPole 80">
                <a:extLst>
                  <a:ext uri="{FF2B5EF4-FFF2-40B4-BE49-F238E27FC236}">
                    <a16:creationId xmlns:a16="http://schemas.microsoft.com/office/drawing/2014/main" id="{E34A84D2-B5FC-446E-A32A-6FA1290FAAF3}"/>
                  </a:ext>
                </a:extLst>
              </p:cNvPr>
              <p:cNvSpPr txBox="1"/>
              <p:nvPr/>
            </p:nvSpPr>
            <p:spPr>
              <a:xfrm>
                <a:off x="4579680" y="4884781"/>
                <a:ext cx="888828" cy="362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cs-CZ" sz="1654" spc="0" baseline="0" dirty="0" err="1">
                    <a:solidFill>
                      <a:srgbClr val="000000"/>
                    </a:solidFill>
                    <a:latin typeface="MyriadPro-Bold"/>
                    <a:sym typeface="MyriadPro-Bold"/>
                    <a:rtl val="0"/>
                  </a:rPr>
                  <a:t>Croatia</a:t>
                </a:r>
                <a:endParaRPr lang="cs-CZ" sz="1654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endParaRPr>
              </a:p>
            </p:txBody>
          </p:sp>
          <p:grpSp>
            <p:nvGrpSpPr>
              <p:cNvPr id="101" name="Grafický objekt 62">
                <a:extLst>
                  <a:ext uri="{FF2B5EF4-FFF2-40B4-BE49-F238E27FC236}">
                    <a16:creationId xmlns:a16="http://schemas.microsoft.com/office/drawing/2014/main" id="{5534EF9D-CF18-47A8-B34B-4A932472ED26}"/>
                  </a:ext>
                </a:extLst>
              </p:cNvPr>
              <p:cNvGrpSpPr/>
              <p:nvPr/>
            </p:nvGrpSpPr>
            <p:grpSpPr>
              <a:xfrm>
                <a:off x="7036854" y="4902065"/>
                <a:ext cx="541549" cy="315921"/>
                <a:chOff x="7029253" y="4665657"/>
                <a:chExt cx="526200" cy="306929"/>
              </a:xfrm>
            </p:grpSpPr>
            <p:sp>
              <p:nvSpPr>
                <p:cNvPr id="102" name="Volný tvar: obrazec 101">
                  <a:extLst>
                    <a:ext uri="{FF2B5EF4-FFF2-40B4-BE49-F238E27FC236}">
                      <a16:creationId xmlns:a16="http://schemas.microsoft.com/office/drawing/2014/main" id="{732B06C5-B581-4B03-AF64-D3EE1D4A9935}"/>
                    </a:ext>
                  </a:extLst>
                </p:cNvPr>
                <p:cNvSpPr/>
                <p:nvPr/>
              </p:nvSpPr>
              <p:spPr>
                <a:xfrm>
                  <a:off x="7029253" y="4767939"/>
                  <a:ext cx="526200" cy="102365"/>
                </a:xfrm>
                <a:custGeom>
                  <a:avLst/>
                  <a:gdLst>
                    <a:gd name="connsiteX0" fmla="*/ 0 w 526200"/>
                    <a:gd name="connsiteY0" fmla="*/ 102366 h 102365"/>
                    <a:gd name="connsiteX1" fmla="*/ 526200 w 526200"/>
                    <a:gd name="connsiteY1" fmla="*/ 102366 h 102365"/>
                    <a:gd name="connsiteX2" fmla="*/ 526200 w 526200"/>
                    <a:gd name="connsiteY2" fmla="*/ 0 h 102365"/>
                    <a:gd name="connsiteX3" fmla="*/ 0 w 526200"/>
                    <a:gd name="connsiteY3" fmla="*/ 0 h 102365"/>
                    <a:gd name="connsiteX4" fmla="*/ 0 w 526200"/>
                    <a:gd name="connsiteY4" fmla="*/ 102366 h 102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6200" h="102365">
                      <a:moveTo>
                        <a:pt x="0" y="102366"/>
                      </a:moveTo>
                      <a:lnTo>
                        <a:pt x="526200" y="102366"/>
                      </a:lnTo>
                      <a:lnTo>
                        <a:pt x="526200" y="0"/>
                      </a:lnTo>
                      <a:lnTo>
                        <a:pt x="0" y="0"/>
                      </a:lnTo>
                      <a:lnTo>
                        <a:pt x="0" y="10236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03" name="Volný tvar: obrazec 102">
                  <a:extLst>
                    <a:ext uri="{FF2B5EF4-FFF2-40B4-BE49-F238E27FC236}">
                      <a16:creationId xmlns:a16="http://schemas.microsoft.com/office/drawing/2014/main" id="{8E25A2AE-1D8D-404D-AEA2-4059F9864408}"/>
                    </a:ext>
                  </a:extLst>
                </p:cNvPr>
                <p:cNvSpPr/>
                <p:nvPr/>
              </p:nvSpPr>
              <p:spPr>
                <a:xfrm>
                  <a:off x="7029253" y="4870305"/>
                  <a:ext cx="526200" cy="102281"/>
                </a:xfrm>
                <a:custGeom>
                  <a:avLst/>
                  <a:gdLst>
                    <a:gd name="connsiteX0" fmla="*/ 0 w 526200"/>
                    <a:gd name="connsiteY0" fmla="*/ 102282 h 102281"/>
                    <a:gd name="connsiteX1" fmla="*/ 526200 w 526200"/>
                    <a:gd name="connsiteY1" fmla="*/ 102282 h 102281"/>
                    <a:gd name="connsiteX2" fmla="*/ 526200 w 526200"/>
                    <a:gd name="connsiteY2" fmla="*/ 0 h 102281"/>
                    <a:gd name="connsiteX3" fmla="*/ 0 w 526200"/>
                    <a:gd name="connsiteY3" fmla="*/ 0 h 102281"/>
                    <a:gd name="connsiteX4" fmla="*/ 0 w 526200"/>
                    <a:gd name="connsiteY4" fmla="*/ 102282 h 102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6200" h="102281">
                      <a:moveTo>
                        <a:pt x="0" y="102282"/>
                      </a:moveTo>
                      <a:lnTo>
                        <a:pt x="526200" y="102282"/>
                      </a:lnTo>
                      <a:lnTo>
                        <a:pt x="526200" y="0"/>
                      </a:lnTo>
                      <a:lnTo>
                        <a:pt x="0" y="0"/>
                      </a:lnTo>
                      <a:lnTo>
                        <a:pt x="0" y="102282"/>
                      </a:lnTo>
                      <a:close/>
                    </a:path>
                  </a:pathLst>
                </a:custGeom>
                <a:solidFill>
                  <a:srgbClr val="2A3580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04" name="Volný tvar: obrazec 103">
                  <a:extLst>
                    <a:ext uri="{FF2B5EF4-FFF2-40B4-BE49-F238E27FC236}">
                      <a16:creationId xmlns:a16="http://schemas.microsoft.com/office/drawing/2014/main" id="{BF8BF02F-9759-468D-AD03-4CD6F30700FF}"/>
                    </a:ext>
                  </a:extLst>
                </p:cNvPr>
                <p:cNvSpPr/>
                <p:nvPr/>
              </p:nvSpPr>
              <p:spPr>
                <a:xfrm>
                  <a:off x="7029253" y="4665657"/>
                  <a:ext cx="526200" cy="102282"/>
                </a:xfrm>
                <a:custGeom>
                  <a:avLst/>
                  <a:gdLst>
                    <a:gd name="connsiteX0" fmla="*/ 0 w 526200"/>
                    <a:gd name="connsiteY0" fmla="*/ 102282 h 102282"/>
                    <a:gd name="connsiteX1" fmla="*/ 526200 w 526200"/>
                    <a:gd name="connsiteY1" fmla="*/ 102282 h 102282"/>
                    <a:gd name="connsiteX2" fmla="*/ 526200 w 526200"/>
                    <a:gd name="connsiteY2" fmla="*/ 0 h 102282"/>
                    <a:gd name="connsiteX3" fmla="*/ 0 w 526200"/>
                    <a:gd name="connsiteY3" fmla="*/ 0 h 102282"/>
                    <a:gd name="connsiteX4" fmla="*/ 0 w 526200"/>
                    <a:gd name="connsiteY4" fmla="*/ 102282 h 102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6200" h="102282">
                      <a:moveTo>
                        <a:pt x="0" y="102282"/>
                      </a:moveTo>
                      <a:lnTo>
                        <a:pt x="526200" y="102282"/>
                      </a:lnTo>
                      <a:lnTo>
                        <a:pt x="526200" y="0"/>
                      </a:lnTo>
                      <a:lnTo>
                        <a:pt x="0" y="0"/>
                      </a:lnTo>
                      <a:lnTo>
                        <a:pt x="0" y="102282"/>
                      </a:lnTo>
                      <a:close/>
                    </a:path>
                  </a:pathLst>
                </a:custGeom>
                <a:solidFill>
                  <a:srgbClr val="CD232B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05" name="Volný tvar: obrazec 104">
                  <a:extLst>
                    <a:ext uri="{FF2B5EF4-FFF2-40B4-BE49-F238E27FC236}">
                      <a16:creationId xmlns:a16="http://schemas.microsoft.com/office/drawing/2014/main" id="{F5066AF5-CEE1-4354-8768-B42ED30623B0}"/>
                    </a:ext>
                  </a:extLst>
                </p:cNvPr>
                <p:cNvSpPr/>
                <p:nvPr/>
              </p:nvSpPr>
              <p:spPr>
                <a:xfrm>
                  <a:off x="7215999" y="4708099"/>
                  <a:ext cx="152708" cy="58494"/>
                </a:xfrm>
                <a:custGeom>
                  <a:avLst/>
                  <a:gdLst>
                    <a:gd name="connsiteX0" fmla="*/ 15380 w 152708"/>
                    <a:gd name="connsiteY0" fmla="*/ 58327 h 58494"/>
                    <a:gd name="connsiteX1" fmla="*/ 75556 w 152708"/>
                    <a:gd name="connsiteY1" fmla="*/ 47989 h 58494"/>
                    <a:gd name="connsiteX2" fmla="*/ 137412 w 152708"/>
                    <a:gd name="connsiteY2" fmla="*/ 58495 h 58494"/>
                    <a:gd name="connsiteX3" fmla="*/ 152708 w 152708"/>
                    <a:gd name="connsiteY3" fmla="*/ 27567 h 58494"/>
                    <a:gd name="connsiteX4" fmla="*/ 141951 w 152708"/>
                    <a:gd name="connsiteY4" fmla="*/ 8825 h 58494"/>
                    <a:gd name="connsiteX5" fmla="*/ 122621 w 152708"/>
                    <a:gd name="connsiteY5" fmla="*/ 16725 h 58494"/>
                    <a:gd name="connsiteX6" fmla="*/ 109089 w 152708"/>
                    <a:gd name="connsiteY6" fmla="*/ 2017 h 58494"/>
                    <a:gd name="connsiteX7" fmla="*/ 91860 w 152708"/>
                    <a:gd name="connsiteY7" fmla="*/ 12355 h 58494"/>
                    <a:gd name="connsiteX8" fmla="*/ 75724 w 152708"/>
                    <a:gd name="connsiteY8" fmla="*/ 0 h 58494"/>
                    <a:gd name="connsiteX9" fmla="*/ 60512 w 152708"/>
                    <a:gd name="connsiteY9" fmla="*/ 12187 h 58494"/>
                    <a:gd name="connsiteX10" fmla="*/ 42779 w 152708"/>
                    <a:gd name="connsiteY10" fmla="*/ 1933 h 58494"/>
                    <a:gd name="connsiteX11" fmla="*/ 29836 w 152708"/>
                    <a:gd name="connsiteY11" fmla="*/ 17314 h 58494"/>
                    <a:gd name="connsiteX12" fmla="*/ 10421 w 152708"/>
                    <a:gd name="connsiteY12" fmla="*/ 9077 h 58494"/>
                    <a:gd name="connsiteX13" fmla="*/ 0 w 152708"/>
                    <a:gd name="connsiteY13" fmla="*/ 27651 h 58494"/>
                    <a:gd name="connsiteX14" fmla="*/ 15380 w 152708"/>
                    <a:gd name="connsiteY14" fmla="*/ 58327 h 58494"/>
                    <a:gd name="connsiteX15" fmla="*/ 15380 w 152708"/>
                    <a:gd name="connsiteY15" fmla="*/ 58327 h 58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52708" h="58494">
                      <a:moveTo>
                        <a:pt x="15380" y="58327"/>
                      </a:moveTo>
                      <a:cubicBezTo>
                        <a:pt x="34206" y="51687"/>
                        <a:pt x="55133" y="48074"/>
                        <a:pt x="75556" y="47989"/>
                      </a:cubicBezTo>
                      <a:cubicBezTo>
                        <a:pt x="95978" y="47905"/>
                        <a:pt x="116822" y="51183"/>
                        <a:pt x="137412" y="58495"/>
                      </a:cubicBezTo>
                      <a:lnTo>
                        <a:pt x="152708" y="27567"/>
                      </a:lnTo>
                      <a:lnTo>
                        <a:pt x="141951" y="8825"/>
                      </a:lnTo>
                      <a:cubicBezTo>
                        <a:pt x="141951" y="8825"/>
                        <a:pt x="122705" y="16725"/>
                        <a:pt x="122621" y="16725"/>
                      </a:cubicBezTo>
                      <a:cubicBezTo>
                        <a:pt x="122452" y="16725"/>
                        <a:pt x="109089" y="2017"/>
                        <a:pt x="109089" y="2017"/>
                      </a:cubicBezTo>
                      <a:lnTo>
                        <a:pt x="91860" y="12355"/>
                      </a:lnTo>
                      <a:lnTo>
                        <a:pt x="75724" y="0"/>
                      </a:lnTo>
                      <a:lnTo>
                        <a:pt x="60512" y="12187"/>
                      </a:lnTo>
                      <a:lnTo>
                        <a:pt x="42779" y="1933"/>
                      </a:lnTo>
                      <a:lnTo>
                        <a:pt x="29836" y="17314"/>
                      </a:lnTo>
                      <a:lnTo>
                        <a:pt x="10421" y="9077"/>
                      </a:lnTo>
                      <a:lnTo>
                        <a:pt x="0" y="27651"/>
                      </a:lnTo>
                      <a:lnTo>
                        <a:pt x="15380" y="58327"/>
                      </a:lnTo>
                      <a:lnTo>
                        <a:pt x="15380" y="5832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06" name="Volný tvar: obrazec 105">
                  <a:extLst>
                    <a:ext uri="{FF2B5EF4-FFF2-40B4-BE49-F238E27FC236}">
                      <a16:creationId xmlns:a16="http://schemas.microsoft.com/office/drawing/2014/main" id="{8485B718-6F45-4833-AB99-A793469E409F}"/>
                    </a:ext>
                  </a:extLst>
                </p:cNvPr>
                <p:cNvSpPr/>
                <p:nvPr/>
              </p:nvSpPr>
              <p:spPr>
                <a:xfrm>
                  <a:off x="7215747" y="4707847"/>
                  <a:ext cx="153380" cy="59335"/>
                </a:xfrm>
                <a:custGeom>
                  <a:avLst/>
                  <a:gdLst>
                    <a:gd name="connsiteX0" fmla="*/ 10589 w 153380"/>
                    <a:gd name="connsiteY0" fmla="*/ 9665 h 59335"/>
                    <a:gd name="connsiteX1" fmla="*/ 756 w 153380"/>
                    <a:gd name="connsiteY1" fmla="*/ 28071 h 59335"/>
                    <a:gd name="connsiteX2" fmla="*/ 16052 w 153380"/>
                    <a:gd name="connsiteY2" fmla="*/ 58411 h 59335"/>
                    <a:gd name="connsiteX3" fmla="*/ 75807 w 153380"/>
                    <a:gd name="connsiteY3" fmla="*/ 47737 h 59335"/>
                    <a:gd name="connsiteX4" fmla="*/ 137412 w 153380"/>
                    <a:gd name="connsiteY4" fmla="*/ 58158 h 59335"/>
                    <a:gd name="connsiteX5" fmla="*/ 152540 w 153380"/>
                    <a:gd name="connsiteY5" fmla="*/ 27650 h 59335"/>
                    <a:gd name="connsiteX6" fmla="*/ 141782 w 153380"/>
                    <a:gd name="connsiteY6" fmla="*/ 9329 h 59335"/>
                    <a:gd name="connsiteX7" fmla="*/ 122788 w 153380"/>
                    <a:gd name="connsiteY7" fmla="*/ 17481 h 59335"/>
                    <a:gd name="connsiteX8" fmla="*/ 108921 w 153380"/>
                    <a:gd name="connsiteY8" fmla="*/ 2605 h 59335"/>
                    <a:gd name="connsiteX9" fmla="*/ 92280 w 153380"/>
                    <a:gd name="connsiteY9" fmla="*/ 13111 h 59335"/>
                    <a:gd name="connsiteX10" fmla="*/ 75640 w 153380"/>
                    <a:gd name="connsiteY10" fmla="*/ 672 h 59335"/>
                    <a:gd name="connsiteX11" fmla="*/ 61016 w 153380"/>
                    <a:gd name="connsiteY11" fmla="*/ 12858 h 59335"/>
                    <a:gd name="connsiteX12" fmla="*/ 42778 w 153380"/>
                    <a:gd name="connsiteY12" fmla="*/ 2689 h 59335"/>
                    <a:gd name="connsiteX13" fmla="*/ 30424 w 153380"/>
                    <a:gd name="connsiteY13" fmla="*/ 17986 h 59335"/>
                    <a:gd name="connsiteX14" fmla="*/ 10589 w 153380"/>
                    <a:gd name="connsiteY14" fmla="*/ 9665 h 59335"/>
                    <a:gd name="connsiteX15" fmla="*/ 10589 w 153380"/>
                    <a:gd name="connsiteY15" fmla="*/ 9665 h 59335"/>
                    <a:gd name="connsiteX16" fmla="*/ 137832 w 153380"/>
                    <a:gd name="connsiteY16" fmla="*/ 59335 h 59335"/>
                    <a:gd name="connsiteX17" fmla="*/ 137496 w 153380"/>
                    <a:gd name="connsiteY17" fmla="*/ 59167 h 59335"/>
                    <a:gd name="connsiteX18" fmla="*/ 76312 w 153380"/>
                    <a:gd name="connsiteY18" fmla="*/ 48661 h 59335"/>
                    <a:gd name="connsiteX19" fmla="*/ 15800 w 153380"/>
                    <a:gd name="connsiteY19" fmla="*/ 58999 h 59335"/>
                    <a:gd name="connsiteX20" fmla="*/ 0 w 153380"/>
                    <a:gd name="connsiteY20" fmla="*/ 28071 h 59335"/>
                    <a:gd name="connsiteX21" fmla="*/ 10421 w 153380"/>
                    <a:gd name="connsiteY21" fmla="*/ 9077 h 59335"/>
                    <a:gd name="connsiteX22" fmla="*/ 30340 w 153380"/>
                    <a:gd name="connsiteY22" fmla="*/ 17145 h 59335"/>
                    <a:gd name="connsiteX23" fmla="*/ 42778 w 153380"/>
                    <a:gd name="connsiteY23" fmla="*/ 1933 h 59335"/>
                    <a:gd name="connsiteX24" fmla="*/ 61100 w 153380"/>
                    <a:gd name="connsiteY24" fmla="*/ 12102 h 59335"/>
                    <a:gd name="connsiteX25" fmla="*/ 75723 w 153380"/>
                    <a:gd name="connsiteY25" fmla="*/ 0 h 59335"/>
                    <a:gd name="connsiteX26" fmla="*/ 92449 w 153380"/>
                    <a:gd name="connsiteY26" fmla="*/ 12354 h 59335"/>
                    <a:gd name="connsiteX27" fmla="*/ 109089 w 153380"/>
                    <a:gd name="connsiteY27" fmla="*/ 1933 h 59335"/>
                    <a:gd name="connsiteX28" fmla="*/ 123124 w 153380"/>
                    <a:gd name="connsiteY28" fmla="*/ 16725 h 59335"/>
                    <a:gd name="connsiteX29" fmla="*/ 142034 w 153380"/>
                    <a:gd name="connsiteY29" fmla="*/ 8740 h 59335"/>
                    <a:gd name="connsiteX30" fmla="*/ 153381 w 153380"/>
                    <a:gd name="connsiteY30" fmla="*/ 27650 h 59335"/>
                    <a:gd name="connsiteX31" fmla="*/ 137832 w 153380"/>
                    <a:gd name="connsiteY31" fmla="*/ 59335 h 59335"/>
                    <a:gd name="connsiteX32" fmla="*/ 137832 w 153380"/>
                    <a:gd name="connsiteY32" fmla="*/ 59335 h 59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53380" h="59335">
                      <a:moveTo>
                        <a:pt x="10589" y="9665"/>
                      </a:moveTo>
                      <a:lnTo>
                        <a:pt x="756" y="28071"/>
                      </a:lnTo>
                      <a:lnTo>
                        <a:pt x="16052" y="58411"/>
                      </a:lnTo>
                      <a:cubicBezTo>
                        <a:pt x="34458" y="51435"/>
                        <a:pt x="55301" y="47821"/>
                        <a:pt x="75807" y="47737"/>
                      </a:cubicBezTo>
                      <a:cubicBezTo>
                        <a:pt x="97407" y="47737"/>
                        <a:pt x="117998" y="51267"/>
                        <a:pt x="137412" y="58158"/>
                      </a:cubicBezTo>
                      <a:lnTo>
                        <a:pt x="152540" y="27650"/>
                      </a:lnTo>
                      <a:lnTo>
                        <a:pt x="141782" y="9329"/>
                      </a:lnTo>
                      <a:cubicBezTo>
                        <a:pt x="123040" y="17481"/>
                        <a:pt x="122872" y="17481"/>
                        <a:pt x="122788" y="17481"/>
                      </a:cubicBezTo>
                      <a:cubicBezTo>
                        <a:pt x="122536" y="17481"/>
                        <a:pt x="122452" y="17481"/>
                        <a:pt x="108921" y="2605"/>
                      </a:cubicBezTo>
                      <a:lnTo>
                        <a:pt x="92280" y="13111"/>
                      </a:lnTo>
                      <a:lnTo>
                        <a:pt x="75640" y="672"/>
                      </a:lnTo>
                      <a:lnTo>
                        <a:pt x="61016" y="12858"/>
                      </a:lnTo>
                      <a:lnTo>
                        <a:pt x="42778" y="2689"/>
                      </a:lnTo>
                      <a:lnTo>
                        <a:pt x="30424" y="17986"/>
                      </a:lnTo>
                      <a:lnTo>
                        <a:pt x="10589" y="9665"/>
                      </a:lnTo>
                      <a:lnTo>
                        <a:pt x="10589" y="9665"/>
                      </a:lnTo>
                      <a:close/>
                      <a:moveTo>
                        <a:pt x="137832" y="59335"/>
                      </a:moveTo>
                      <a:lnTo>
                        <a:pt x="137496" y="59167"/>
                      </a:lnTo>
                      <a:cubicBezTo>
                        <a:pt x="117998" y="52192"/>
                        <a:pt x="97491" y="48661"/>
                        <a:pt x="76312" y="48661"/>
                      </a:cubicBezTo>
                      <a:cubicBezTo>
                        <a:pt x="55469" y="48745"/>
                        <a:pt x="34710" y="52275"/>
                        <a:pt x="15800" y="58999"/>
                      </a:cubicBezTo>
                      <a:lnTo>
                        <a:pt x="0" y="28071"/>
                      </a:lnTo>
                      <a:lnTo>
                        <a:pt x="10421" y="9077"/>
                      </a:lnTo>
                      <a:lnTo>
                        <a:pt x="30340" y="17145"/>
                      </a:lnTo>
                      <a:lnTo>
                        <a:pt x="42778" y="1933"/>
                      </a:lnTo>
                      <a:lnTo>
                        <a:pt x="61100" y="12102"/>
                      </a:lnTo>
                      <a:lnTo>
                        <a:pt x="75723" y="0"/>
                      </a:lnTo>
                      <a:lnTo>
                        <a:pt x="92449" y="12354"/>
                      </a:lnTo>
                      <a:lnTo>
                        <a:pt x="109089" y="1933"/>
                      </a:lnTo>
                      <a:cubicBezTo>
                        <a:pt x="114804" y="7732"/>
                        <a:pt x="122704" y="16305"/>
                        <a:pt x="123124" y="16725"/>
                      </a:cubicBezTo>
                      <a:cubicBezTo>
                        <a:pt x="123293" y="16473"/>
                        <a:pt x="136908" y="10926"/>
                        <a:pt x="142034" y="8740"/>
                      </a:cubicBezTo>
                      <a:lnTo>
                        <a:pt x="153381" y="27650"/>
                      </a:lnTo>
                      <a:lnTo>
                        <a:pt x="137832" y="59335"/>
                      </a:lnTo>
                      <a:lnTo>
                        <a:pt x="137832" y="59335"/>
                      </a:lnTo>
                      <a:close/>
                    </a:path>
                  </a:pathLst>
                </a:custGeom>
                <a:solidFill>
                  <a:srgbClr val="CD232B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07" name="Volný tvar: obrazec 106">
                  <a:extLst>
                    <a:ext uri="{FF2B5EF4-FFF2-40B4-BE49-F238E27FC236}">
                      <a16:creationId xmlns:a16="http://schemas.microsoft.com/office/drawing/2014/main" id="{8715D2E8-A49B-4609-9882-5487C33138F6}"/>
                    </a:ext>
                  </a:extLst>
                </p:cNvPr>
                <p:cNvSpPr/>
                <p:nvPr/>
              </p:nvSpPr>
              <p:spPr>
                <a:xfrm>
                  <a:off x="7329627" y="4719277"/>
                  <a:ext cx="37483" cy="45720"/>
                </a:xfrm>
                <a:custGeom>
                  <a:avLst/>
                  <a:gdLst>
                    <a:gd name="connsiteX0" fmla="*/ 0 w 37483"/>
                    <a:gd name="connsiteY0" fmla="*/ 38576 h 45720"/>
                    <a:gd name="connsiteX1" fmla="*/ 8825 w 37483"/>
                    <a:gd name="connsiteY1" fmla="*/ 7648 h 45720"/>
                    <a:gd name="connsiteX2" fmla="*/ 27566 w 37483"/>
                    <a:gd name="connsiteY2" fmla="*/ 0 h 45720"/>
                    <a:gd name="connsiteX3" fmla="*/ 37483 w 37483"/>
                    <a:gd name="connsiteY3" fmla="*/ 16641 h 45720"/>
                    <a:gd name="connsiteX4" fmla="*/ 23280 w 37483"/>
                    <a:gd name="connsiteY4" fmla="*/ 45720 h 45720"/>
                    <a:gd name="connsiteX5" fmla="*/ 0 w 37483"/>
                    <a:gd name="connsiteY5" fmla="*/ 38576 h 45720"/>
                    <a:gd name="connsiteX6" fmla="*/ 0 w 37483"/>
                    <a:gd name="connsiteY6" fmla="*/ 38576 h 45720"/>
                    <a:gd name="connsiteX7" fmla="*/ 0 w 37483"/>
                    <a:gd name="connsiteY7" fmla="*/ 38576 h 45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483" h="45720">
                      <a:moveTo>
                        <a:pt x="0" y="38576"/>
                      </a:moveTo>
                      <a:lnTo>
                        <a:pt x="8825" y="7648"/>
                      </a:lnTo>
                      <a:lnTo>
                        <a:pt x="27566" y="0"/>
                      </a:lnTo>
                      <a:lnTo>
                        <a:pt x="37483" y="16641"/>
                      </a:lnTo>
                      <a:lnTo>
                        <a:pt x="23280" y="45720"/>
                      </a:lnTo>
                      <a:cubicBezTo>
                        <a:pt x="15044" y="42442"/>
                        <a:pt x="10673" y="41014"/>
                        <a:pt x="0" y="38576"/>
                      </a:cubicBezTo>
                      <a:lnTo>
                        <a:pt x="0" y="38576"/>
                      </a:lnTo>
                      <a:lnTo>
                        <a:pt x="0" y="38576"/>
                      </a:lnTo>
                      <a:close/>
                    </a:path>
                  </a:pathLst>
                </a:custGeom>
                <a:solidFill>
                  <a:srgbClr val="3B7BA2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08" name="Volný tvar: obrazec 107">
                  <a:extLst>
                    <a:ext uri="{FF2B5EF4-FFF2-40B4-BE49-F238E27FC236}">
                      <a16:creationId xmlns:a16="http://schemas.microsoft.com/office/drawing/2014/main" id="{81DBF3F3-BF06-423D-8ED3-6C19B29316F0}"/>
                    </a:ext>
                  </a:extLst>
                </p:cNvPr>
                <p:cNvSpPr/>
                <p:nvPr/>
              </p:nvSpPr>
              <p:spPr>
                <a:xfrm>
                  <a:off x="7329627" y="4719109"/>
                  <a:ext cx="37567" cy="45971"/>
                </a:xfrm>
                <a:custGeom>
                  <a:avLst/>
                  <a:gdLst>
                    <a:gd name="connsiteX0" fmla="*/ 27398 w 37567"/>
                    <a:gd name="connsiteY0" fmla="*/ 252 h 45971"/>
                    <a:gd name="connsiteX1" fmla="*/ 8740 w 37567"/>
                    <a:gd name="connsiteY1" fmla="*/ 7900 h 45971"/>
                    <a:gd name="connsiteX2" fmla="*/ 0 w 37567"/>
                    <a:gd name="connsiteY2" fmla="*/ 38828 h 45971"/>
                    <a:gd name="connsiteX3" fmla="*/ 23112 w 37567"/>
                    <a:gd name="connsiteY3" fmla="*/ 45720 h 45971"/>
                    <a:gd name="connsiteX4" fmla="*/ 37231 w 37567"/>
                    <a:gd name="connsiteY4" fmla="*/ 16725 h 45971"/>
                    <a:gd name="connsiteX5" fmla="*/ 27398 w 37567"/>
                    <a:gd name="connsiteY5" fmla="*/ 252 h 45971"/>
                    <a:gd name="connsiteX6" fmla="*/ 27398 w 37567"/>
                    <a:gd name="connsiteY6" fmla="*/ 252 h 45971"/>
                    <a:gd name="connsiteX7" fmla="*/ 23280 w 37567"/>
                    <a:gd name="connsiteY7" fmla="*/ 45972 h 45971"/>
                    <a:gd name="connsiteX8" fmla="*/ 23196 w 37567"/>
                    <a:gd name="connsiteY8" fmla="*/ 45972 h 45971"/>
                    <a:gd name="connsiteX9" fmla="*/ 0 w 37567"/>
                    <a:gd name="connsiteY9" fmla="*/ 38912 h 45971"/>
                    <a:gd name="connsiteX10" fmla="*/ 8656 w 37567"/>
                    <a:gd name="connsiteY10" fmla="*/ 7732 h 45971"/>
                    <a:gd name="connsiteX11" fmla="*/ 27566 w 37567"/>
                    <a:gd name="connsiteY11" fmla="*/ 0 h 45971"/>
                    <a:gd name="connsiteX12" fmla="*/ 37567 w 37567"/>
                    <a:gd name="connsiteY12" fmla="*/ 16725 h 45971"/>
                    <a:gd name="connsiteX13" fmla="*/ 23280 w 37567"/>
                    <a:gd name="connsiteY13" fmla="*/ 45972 h 45971"/>
                    <a:gd name="connsiteX14" fmla="*/ 23280 w 37567"/>
                    <a:gd name="connsiteY14" fmla="*/ 45972 h 45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7567" h="45971">
                      <a:moveTo>
                        <a:pt x="27398" y="252"/>
                      </a:moveTo>
                      <a:lnTo>
                        <a:pt x="8740" y="7900"/>
                      </a:lnTo>
                      <a:lnTo>
                        <a:pt x="0" y="38828"/>
                      </a:lnTo>
                      <a:cubicBezTo>
                        <a:pt x="10842" y="41097"/>
                        <a:pt x="15128" y="42526"/>
                        <a:pt x="23112" y="45720"/>
                      </a:cubicBezTo>
                      <a:lnTo>
                        <a:pt x="37231" y="16725"/>
                      </a:lnTo>
                      <a:lnTo>
                        <a:pt x="27398" y="252"/>
                      </a:lnTo>
                      <a:lnTo>
                        <a:pt x="27398" y="252"/>
                      </a:lnTo>
                      <a:close/>
                      <a:moveTo>
                        <a:pt x="23280" y="45972"/>
                      </a:moveTo>
                      <a:lnTo>
                        <a:pt x="23196" y="45972"/>
                      </a:lnTo>
                      <a:cubicBezTo>
                        <a:pt x="15212" y="42694"/>
                        <a:pt x="10926" y="41350"/>
                        <a:pt x="0" y="38912"/>
                      </a:cubicBezTo>
                      <a:lnTo>
                        <a:pt x="8656" y="7732"/>
                      </a:lnTo>
                      <a:lnTo>
                        <a:pt x="27566" y="0"/>
                      </a:lnTo>
                      <a:lnTo>
                        <a:pt x="37567" y="16725"/>
                      </a:lnTo>
                      <a:lnTo>
                        <a:pt x="23280" y="45972"/>
                      </a:lnTo>
                      <a:lnTo>
                        <a:pt x="23280" y="45972"/>
                      </a:lnTo>
                      <a:close/>
                    </a:path>
                  </a:pathLst>
                </a:custGeom>
                <a:solidFill>
                  <a:srgbClr val="5571B6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09" name="Volný tvar: obrazec 108">
                  <a:extLst>
                    <a:ext uri="{FF2B5EF4-FFF2-40B4-BE49-F238E27FC236}">
                      <a16:creationId xmlns:a16="http://schemas.microsoft.com/office/drawing/2014/main" id="{9CACE583-902C-4AFE-8EC9-3B97257A4594}"/>
                    </a:ext>
                  </a:extLst>
                </p:cNvPr>
                <p:cNvSpPr/>
                <p:nvPr/>
              </p:nvSpPr>
              <p:spPr>
                <a:xfrm>
                  <a:off x="7277184" y="4710537"/>
                  <a:ext cx="30591" cy="44039"/>
                </a:xfrm>
                <a:custGeom>
                  <a:avLst/>
                  <a:gdLst>
                    <a:gd name="connsiteX0" fmla="*/ 2941 w 30591"/>
                    <a:gd name="connsiteY0" fmla="*/ 43955 h 44039"/>
                    <a:gd name="connsiteX1" fmla="*/ 0 w 30591"/>
                    <a:gd name="connsiteY1" fmla="*/ 11850 h 44039"/>
                    <a:gd name="connsiteX2" fmla="*/ 14960 w 30591"/>
                    <a:gd name="connsiteY2" fmla="*/ 0 h 44039"/>
                    <a:gd name="connsiteX3" fmla="*/ 30592 w 30591"/>
                    <a:gd name="connsiteY3" fmla="*/ 11850 h 44039"/>
                    <a:gd name="connsiteX4" fmla="*/ 27819 w 30591"/>
                    <a:gd name="connsiteY4" fmla="*/ 44039 h 44039"/>
                    <a:gd name="connsiteX5" fmla="*/ 2941 w 30591"/>
                    <a:gd name="connsiteY5" fmla="*/ 43955 h 44039"/>
                    <a:gd name="connsiteX6" fmla="*/ 2941 w 30591"/>
                    <a:gd name="connsiteY6" fmla="*/ 43955 h 44039"/>
                    <a:gd name="connsiteX7" fmla="*/ 2941 w 30591"/>
                    <a:gd name="connsiteY7" fmla="*/ 43955 h 44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591" h="44039">
                      <a:moveTo>
                        <a:pt x="2941" y="43955"/>
                      </a:moveTo>
                      <a:lnTo>
                        <a:pt x="0" y="11850"/>
                      </a:lnTo>
                      <a:lnTo>
                        <a:pt x="14960" y="0"/>
                      </a:lnTo>
                      <a:lnTo>
                        <a:pt x="30592" y="11850"/>
                      </a:lnTo>
                      <a:lnTo>
                        <a:pt x="27819" y="44039"/>
                      </a:lnTo>
                      <a:cubicBezTo>
                        <a:pt x="19162" y="43535"/>
                        <a:pt x="13027" y="43619"/>
                        <a:pt x="2941" y="43955"/>
                      </a:cubicBezTo>
                      <a:lnTo>
                        <a:pt x="2941" y="43955"/>
                      </a:lnTo>
                      <a:lnTo>
                        <a:pt x="2941" y="43955"/>
                      </a:lnTo>
                      <a:close/>
                    </a:path>
                  </a:pathLst>
                </a:custGeom>
                <a:solidFill>
                  <a:srgbClr val="3B7BA2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10" name="Volný tvar: obrazec 109">
                  <a:extLst>
                    <a:ext uri="{FF2B5EF4-FFF2-40B4-BE49-F238E27FC236}">
                      <a16:creationId xmlns:a16="http://schemas.microsoft.com/office/drawing/2014/main" id="{2BA72133-A739-43F8-9F24-7E52B6ADC0C7}"/>
                    </a:ext>
                  </a:extLst>
                </p:cNvPr>
                <p:cNvSpPr/>
                <p:nvPr/>
              </p:nvSpPr>
              <p:spPr>
                <a:xfrm>
                  <a:off x="7277015" y="4710453"/>
                  <a:ext cx="30676" cy="44207"/>
                </a:xfrm>
                <a:custGeom>
                  <a:avLst/>
                  <a:gdLst>
                    <a:gd name="connsiteX0" fmla="*/ 14960 w 30676"/>
                    <a:gd name="connsiteY0" fmla="*/ 168 h 44207"/>
                    <a:gd name="connsiteX1" fmla="*/ 168 w 30676"/>
                    <a:gd name="connsiteY1" fmla="*/ 12018 h 44207"/>
                    <a:gd name="connsiteX2" fmla="*/ 3110 w 30676"/>
                    <a:gd name="connsiteY2" fmla="*/ 44039 h 44207"/>
                    <a:gd name="connsiteX3" fmla="*/ 27734 w 30676"/>
                    <a:gd name="connsiteY3" fmla="*/ 43955 h 44207"/>
                    <a:gd name="connsiteX4" fmla="*/ 30508 w 30676"/>
                    <a:gd name="connsiteY4" fmla="*/ 11934 h 44207"/>
                    <a:gd name="connsiteX5" fmla="*/ 14960 w 30676"/>
                    <a:gd name="connsiteY5" fmla="*/ 168 h 44207"/>
                    <a:gd name="connsiteX6" fmla="*/ 14960 w 30676"/>
                    <a:gd name="connsiteY6" fmla="*/ 168 h 44207"/>
                    <a:gd name="connsiteX7" fmla="*/ 27987 w 30676"/>
                    <a:gd name="connsiteY7" fmla="*/ 44207 h 44207"/>
                    <a:gd name="connsiteX8" fmla="*/ 27903 w 30676"/>
                    <a:gd name="connsiteY8" fmla="*/ 44207 h 44207"/>
                    <a:gd name="connsiteX9" fmla="*/ 3110 w 30676"/>
                    <a:gd name="connsiteY9" fmla="*/ 44207 h 44207"/>
                    <a:gd name="connsiteX10" fmla="*/ 0 w 30676"/>
                    <a:gd name="connsiteY10" fmla="*/ 12018 h 44207"/>
                    <a:gd name="connsiteX11" fmla="*/ 14960 w 30676"/>
                    <a:gd name="connsiteY11" fmla="*/ 0 h 44207"/>
                    <a:gd name="connsiteX12" fmla="*/ 30676 w 30676"/>
                    <a:gd name="connsiteY12" fmla="*/ 11850 h 44207"/>
                    <a:gd name="connsiteX13" fmla="*/ 27987 w 30676"/>
                    <a:gd name="connsiteY13" fmla="*/ 44207 h 44207"/>
                    <a:gd name="connsiteX14" fmla="*/ 27987 w 30676"/>
                    <a:gd name="connsiteY14" fmla="*/ 44207 h 44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0676" h="44207">
                      <a:moveTo>
                        <a:pt x="14960" y="168"/>
                      </a:moveTo>
                      <a:lnTo>
                        <a:pt x="168" y="12018"/>
                      </a:lnTo>
                      <a:lnTo>
                        <a:pt x="3110" y="44039"/>
                      </a:lnTo>
                      <a:cubicBezTo>
                        <a:pt x="12943" y="43367"/>
                        <a:pt x="19162" y="43535"/>
                        <a:pt x="27734" y="43955"/>
                      </a:cubicBezTo>
                      <a:lnTo>
                        <a:pt x="30508" y="11934"/>
                      </a:lnTo>
                      <a:lnTo>
                        <a:pt x="14960" y="168"/>
                      </a:lnTo>
                      <a:lnTo>
                        <a:pt x="14960" y="168"/>
                      </a:lnTo>
                      <a:close/>
                      <a:moveTo>
                        <a:pt x="27987" y="44207"/>
                      </a:moveTo>
                      <a:lnTo>
                        <a:pt x="27903" y="44207"/>
                      </a:lnTo>
                      <a:cubicBezTo>
                        <a:pt x="19330" y="43703"/>
                        <a:pt x="13195" y="43703"/>
                        <a:pt x="3110" y="44207"/>
                      </a:cubicBezTo>
                      <a:lnTo>
                        <a:pt x="0" y="12018"/>
                      </a:lnTo>
                      <a:lnTo>
                        <a:pt x="14960" y="0"/>
                      </a:lnTo>
                      <a:lnTo>
                        <a:pt x="30676" y="11850"/>
                      </a:lnTo>
                      <a:lnTo>
                        <a:pt x="27987" y="44207"/>
                      </a:lnTo>
                      <a:lnTo>
                        <a:pt x="27987" y="44207"/>
                      </a:lnTo>
                      <a:close/>
                    </a:path>
                  </a:pathLst>
                </a:custGeom>
                <a:solidFill>
                  <a:srgbClr val="5571B6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11" name="Volný tvar: obrazec 110">
                  <a:extLst>
                    <a:ext uri="{FF2B5EF4-FFF2-40B4-BE49-F238E27FC236}">
                      <a16:creationId xmlns:a16="http://schemas.microsoft.com/office/drawing/2014/main" id="{2FBC4C01-B24F-4B0D-BBB9-501267FED142}"/>
                    </a:ext>
                  </a:extLst>
                </p:cNvPr>
                <p:cNvSpPr/>
                <p:nvPr/>
              </p:nvSpPr>
              <p:spPr>
                <a:xfrm>
                  <a:off x="7218269" y="4719277"/>
                  <a:ext cx="36727" cy="45635"/>
                </a:xfrm>
                <a:custGeom>
                  <a:avLst/>
                  <a:gdLst>
                    <a:gd name="connsiteX0" fmla="*/ 13867 w 36727"/>
                    <a:gd name="connsiteY0" fmla="*/ 45636 h 45635"/>
                    <a:gd name="connsiteX1" fmla="*/ 0 w 36727"/>
                    <a:gd name="connsiteY1" fmla="*/ 16220 h 45635"/>
                    <a:gd name="connsiteX2" fmla="*/ 9329 w 36727"/>
                    <a:gd name="connsiteY2" fmla="*/ 0 h 45635"/>
                    <a:gd name="connsiteX3" fmla="*/ 28575 w 36727"/>
                    <a:gd name="connsiteY3" fmla="*/ 8404 h 45635"/>
                    <a:gd name="connsiteX4" fmla="*/ 36727 w 36727"/>
                    <a:gd name="connsiteY4" fmla="*/ 38744 h 45635"/>
                    <a:gd name="connsiteX5" fmla="*/ 13867 w 36727"/>
                    <a:gd name="connsiteY5" fmla="*/ 45636 h 45635"/>
                    <a:gd name="connsiteX6" fmla="*/ 13867 w 36727"/>
                    <a:gd name="connsiteY6" fmla="*/ 45636 h 45635"/>
                    <a:gd name="connsiteX7" fmla="*/ 13867 w 36727"/>
                    <a:gd name="connsiteY7" fmla="*/ 45636 h 45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6727" h="45635">
                      <a:moveTo>
                        <a:pt x="13867" y="45636"/>
                      </a:moveTo>
                      <a:lnTo>
                        <a:pt x="0" y="16220"/>
                      </a:lnTo>
                      <a:lnTo>
                        <a:pt x="9329" y="0"/>
                      </a:lnTo>
                      <a:lnTo>
                        <a:pt x="28575" y="8404"/>
                      </a:lnTo>
                      <a:lnTo>
                        <a:pt x="36727" y="38744"/>
                      </a:lnTo>
                      <a:cubicBezTo>
                        <a:pt x="27819" y="40509"/>
                        <a:pt x="23196" y="42022"/>
                        <a:pt x="13867" y="45636"/>
                      </a:cubicBezTo>
                      <a:lnTo>
                        <a:pt x="13867" y="45636"/>
                      </a:lnTo>
                      <a:lnTo>
                        <a:pt x="13867" y="45636"/>
                      </a:lnTo>
                      <a:close/>
                    </a:path>
                  </a:pathLst>
                </a:custGeom>
                <a:solidFill>
                  <a:srgbClr val="3B7BA2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12" name="Volný tvar: obrazec 111">
                  <a:extLst>
                    <a:ext uri="{FF2B5EF4-FFF2-40B4-BE49-F238E27FC236}">
                      <a16:creationId xmlns:a16="http://schemas.microsoft.com/office/drawing/2014/main" id="{9710D76A-449A-4B4B-A3DE-E1A781CDB2E2}"/>
                    </a:ext>
                  </a:extLst>
                </p:cNvPr>
                <p:cNvSpPr/>
                <p:nvPr/>
              </p:nvSpPr>
              <p:spPr>
                <a:xfrm>
                  <a:off x="7218100" y="4719193"/>
                  <a:ext cx="36979" cy="45888"/>
                </a:xfrm>
                <a:custGeom>
                  <a:avLst/>
                  <a:gdLst>
                    <a:gd name="connsiteX0" fmla="*/ 9329 w 36979"/>
                    <a:gd name="connsiteY0" fmla="*/ 168 h 45888"/>
                    <a:gd name="connsiteX1" fmla="*/ 168 w 36979"/>
                    <a:gd name="connsiteY1" fmla="*/ 16389 h 45888"/>
                    <a:gd name="connsiteX2" fmla="*/ 14035 w 36979"/>
                    <a:gd name="connsiteY2" fmla="*/ 45636 h 45888"/>
                    <a:gd name="connsiteX3" fmla="*/ 36727 w 36979"/>
                    <a:gd name="connsiteY3" fmla="*/ 38745 h 45888"/>
                    <a:gd name="connsiteX4" fmla="*/ 28491 w 36979"/>
                    <a:gd name="connsiteY4" fmla="*/ 8573 h 45888"/>
                    <a:gd name="connsiteX5" fmla="*/ 9329 w 36979"/>
                    <a:gd name="connsiteY5" fmla="*/ 168 h 45888"/>
                    <a:gd name="connsiteX6" fmla="*/ 9329 w 36979"/>
                    <a:gd name="connsiteY6" fmla="*/ 168 h 45888"/>
                    <a:gd name="connsiteX7" fmla="*/ 13952 w 36979"/>
                    <a:gd name="connsiteY7" fmla="*/ 45888 h 45888"/>
                    <a:gd name="connsiteX8" fmla="*/ 0 w 36979"/>
                    <a:gd name="connsiteY8" fmla="*/ 16389 h 45888"/>
                    <a:gd name="connsiteX9" fmla="*/ 9245 w 36979"/>
                    <a:gd name="connsiteY9" fmla="*/ 0 h 45888"/>
                    <a:gd name="connsiteX10" fmla="*/ 28743 w 36979"/>
                    <a:gd name="connsiteY10" fmla="*/ 8321 h 45888"/>
                    <a:gd name="connsiteX11" fmla="*/ 36980 w 36979"/>
                    <a:gd name="connsiteY11" fmla="*/ 38745 h 45888"/>
                    <a:gd name="connsiteX12" fmla="*/ 14119 w 36979"/>
                    <a:gd name="connsiteY12" fmla="*/ 45804 h 45888"/>
                    <a:gd name="connsiteX13" fmla="*/ 13952 w 36979"/>
                    <a:gd name="connsiteY13" fmla="*/ 45888 h 45888"/>
                    <a:gd name="connsiteX14" fmla="*/ 13952 w 36979"/>
                    <a:gd name="connsiteY14" fmla="*/ 45888 h 45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6979" h="45888">
                      <a:moveTo>
                        <a:pt x="9329" y="168"/>
                      </a:moveTo>
                      <a:lnTo>
                        <a:pt x="168" y="16389"/>
                      </a:lnTo>
                      <a:lnTo>
                        <a:pt x="14035" y="45636"/>
                      </a:lnTo>
                      <a:cubicBezTo>
                        <a:pt x="23028" y="42190"/>
                        <a:pt x="27819" y="40593"/>
                        <a:pt x="36727" y="38745"/>
                      </a:cubicBezTo>
                      <a:lnTo>
                        <a:pt x="28491" y="8573"/>
                      </a:lnTo>
                      <a:lnTo>
                        <a:pt x="9329" y="168"/>
                      </a:lnTo>
                      <a:lnTo>
                        <a:pt x="9329" y="168"/>
                      </a:lnTo>
                      <a:close/>
                      <a:moveTo>
                        <a:pt x="13952" y="45888"/>
                      </a:moveTo>
                      <a:lnTo>
                        <a:pt x="0" y="16389"/>
                      </a:lnTo>
                      <a:lnTo>
                        <a:pt x="9245" y="0"/>
                      </a:lnTo>
                      <a:lnTo>
                        <a:pt x="28743" y="8321"/>
                      </a:lnTo>
                      <a:lnTo>
                        <a:pt x="36980" y="38745"/>
                      </a:lnTo>
                      <a:cubicBezTo>
                        <a:pt x="27903" y="40678"/>
                        <a:pt x="23112" y="42274"/>
                        <a:pt x="14119" y="45804"/>
                      </a:cubicBezTo>
                      <a:lnTo>
                        <a:pt x="13952" y="45888"/>
                      </a:lnTo>
                      <a:lnTo>
                        <a:pt x="13952" y="45888"/>
                      </a:lnTo>
                      <a:close/>
                    </a:path>
                  </a:pathLst>
                </a:custGeom>
                <a:solidFill>
                  <a:srgbClr val="5571B6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13" name="Volný tvar: obrazec 112">
                  <a:extLst>
                    <a:ext uri="{FF2B5EF4-FFF2-40B4-BE49-F238E27FC236}">
                      <a16:creationId xmlns:a16="http://schemas.microsoft.com/office/drawing/2014/main" id="{063DCD07-5990-47FC-8A0F-C115C8E48612}"/>
                    </a:ext>
                  </a:extLst>
                </p:cNvPr>
                <p:cNvSpPr/>
                <p:nvPr/>
              </p:nvSpPr>
              <p:spPr>
                <a:xfrm>
                  <a:off x="7229194" y="4742726"/>
                  <a:ext cx="18444" cy="11420"/>
                </a:xfrm>
                <a:custGeom>
                  <a:avLst/>
                  <a:gdLst>
                    <a:gd name="connsiteX0" fmla="*/ 0 w 18444"/>
                    <a:gd name="connsiteY0" fmla="*/ 7395 h 11420"/>
                    <a:gd name="connsiteX1" fmla="*/ 10926 w 18444"/>
                    <a:gd name="connsiteY1" fmla="*/ 6303 h 11420"/>
                    <a:gd name="connsiteX2" fmla="*/ 17986 w 18444"/>
                    <a:gd name="connsiteY2" fmla="*/ 0 h 11420"/>
                    <a:gd name="connsiteX3" fmla="*/ 13699 w 18444"/>
                    <a:gd name="connsiteY3" fmla="*/ 10085 h 11420"/>
                    <a:gd name="connsiteX4" fmla="*/ 0 w 18444"/>
                    <a:gd name="connsiteY4" fmla="*/ 7395 h 11420"/>
                    <a:gd name="connsiteX5" fmla="*/ 0 w 18444"/>
                    <a:gd name="connsiteY5" fmla="*/ 7395 h 11420"/>
                    <a:gd name="connsiteX6" fmla="*/ 0 w 18444"/>
                    <a:gd name="connsiteY6" fmla="*/ 7395 h 11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444" h="11420">
                      <a:moveTo>
                        <a:pt x="0" y="7395"/>
                      </a:moveTo>
                      <a:cubicBezTo>
                        <a:pt x="4286" y="7816"/>
                        <a:pt x="7228" y="7564"/>
                        <a:pt x="10926" y="6303"/>
                      </a:cubicBezTo>
                      <a:cubicBezTo>
                        <a:pt x="15296" y="4286"/>
                        <a:pt x="16641" y="1933"/>
                        <a:pt x="17986" y="0"/>
                      </a:cubicBezTo>
                      <a:cubicBezTo>
                        <a:pt x="18994" y="3698"/>
                        <a:pt x="18658" y="7228"/>
                        <a:pt x="13699" y="10085"/>
                      </a:cubicBezTo>
                      <a:cubicBezTo>
                        <a:pt x="9245" y="12438"/>
                        <a:pt x="2858" y="11766"/>
                        <a:pt x="0" y="7395"/>
                      </a:cubicBezTo>
                      <a:lnTo>
                        <a:pt x="0" y="7395"/>
                      </a:lnTo>
                      <a:lnTo>
                        <a:pt x="0" y="73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14" name="Volný tvar: obrazec 113">
                  <a:extLst>
                    <a:ext uri="{FF2B5EF4-FFF2-40B4-BE49-F238E27FC236}">
                      <a16:creationId xmlns:a16="http://schemas.microsoft.com/office/drawing/2014/main" id="{C3D569AC-4E23-4204-8CF3-E8A74BFD1905}"/>
                    </a:ext>
                  </a:extLst>
                </p:cNvPr>
                <p:cNvSpPr/>
                <p:nvPr/>
              </p:nvSpPr>
              <p:spPr>
                <a:xfrm>
                  <a:off x="7229110" y="4743062"/>
                  <a:ext cx="18502" cy="11178"/>
                </a:xfrm>
                <a:custGeom>
                  <a:avLst/>
                  <a:gdLst>
                    <a:gd name="connsiteX0" fmla="*/ 8320 w 18502"/>
                    <a:gd name="connsiteY0" fmla="*/ 11178 h 11178"/>
                    <a:gd name="connsiteX1" fmla="*/ 0 w 18502"/>
                    <a:gd name="connsiteY1" fmla="*/ 7144 h 11178"/>
                    <a:gd name="connsiteX2" fmla="*/ 3614 w 18502"/>
                    <a:gd name="connsiteY2" fmla="*/ 7144 h 11178"/>
                    <a:gd name="connsiteX3" fmla="*/ 11010 w 18502"/>
                    <a:gd name="connsiteY3" fmla="*/ 5883 h 11178"/>
                    <a:gd name="connsiteX4" fmla="*/ 17733 w 18502"/>
                    <a:gd name="connsiteY4" fmla="*/ 0 h 11178"/>
                    <a:gd name="connsiteX5" fmla="*/ 17733 w 18502"/>
                    <a:gd name="connsiteY5" fmla="*/ 84 h 11178"/>
                    <a:gd name="connsiteX6" fmla="*/ 11010 w 18502"/>
                    <a:gd name="connsiteY6" fmla="*/ 6135 h 11178"/>
                    <a:gd name="connsiteX7" fmla="*/ 0 w 18502"/>
                    <a:gd name="connsiteY7" fmla="*/ 7144 h 11178"/>
                    <a:gd name="connsiteX8" fmla="*/ 13699 w 18502"/>
                    <a:gd name="connsiteY8" fmla="*/ 9665 h 11178"/>
                    <a:gd name="connsiteX9" fmla="*/ 18406 w 18502"/>
                    <a:gd name="connsiteY9" fmla="*/ 2101 h 11178"/>
                    <a:gd name="connsiteX10" fmla="*/ 13867 w 18502"/>
                    <a:gd name="connsiteY10" fmla="*/ 9833 h 11178"/>
                    <a:gd name="connsiteX11" fmla="*/ 8320 w 18502"/>
                    <a:gd name="connsiteY11" fmla="*/ 11178 h 11178"/>
                    <a:gd name="connsiteX12" fmla="*/ 8320 w 18502"/>
                    <a:gd name="connsiteY12" fmla="*/ 11178 h 11178"/>
                    <a:gd name="connsiteX13" fmla="*/ 8320 w 18502"/>
                    <a:gd name="connsiteY13" fmla="*/ 11178 h 11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8502" h="11178">
                      <a:moveTo>
                        <a:pt x="8320" y="11178"/>
                      </a:moveTo>
                      <a:cubicBezTo>
                        <a:pt x="4791" y="11178"/>
                        <a:pt x="1681" y="9749"/>
                        <a:pt x="0" y="7144"/>
                      </a:cubicBezTo>
                      <a:cubicBezTo>
                        <a:pt x="1345" y="7144"/>
                        <a:pt x="2521" y="7144"/>
                        <a:pt x="3614" y="7144"/>
                      </a:cubicBezTo>
                      <a:cubicBezTo>
                        <a:pt x="6219" y="7144"/>
                        <a:pt x="8404" y="6808"/>
                        <a:pt x="11010" y="5883"/>
                      </a:cubicBezTo>
                      <a:cubicBezTo>
                        <a:pt x="15044" y="3950"/>
                        <a:pt x="16473" y="1849"/>
                        <a:pt x="17733" y="0"/>
                      </a:cubicBezTo>
                      <a:cubicBezTo>
                        <a:pt x="17733" y="0"/>
                        <a:pt x="17733" y="0"/>
                        <a:pt x="17733" y="84"/>
                      </a:cubicBezTo>
                      <a:cubicBezTo>
                        <a:pt x="16473" y="2185"/>
                        <a:pt x="14876" y="4286"/>
                        <a:pt x="11010" y="6135"/>
                      </a:cubicBezTo>
                      <a:cubicBezTo>
                        <a:pt x="7312" y="7396"/>
                        <a:pt x="4370" y="7648"/>
                        <a:pt x="0" y="7144"/>
                      </a:cubicBezTo>
                      <a:cubicBezTo>
                        <a:pt x="2774" y="10757"/>
                        <a:pt x="9077" y="12018"/>
                        <a:pt x="13699" y="9665"/>
                      </a:cubicBezTo>
                      <a:cubicBezTo>
                        <a:pt x="17733" y="7312"/>
                        <a:pt x="18574" y="4622"/>
                        <a:pt x="18406" y="2101"/>
                      </a:cubicBezTo>
                      <a:cubicBezTo>
                        <a:pt x="18826" y="4538"/>
                        <a:pt x="17986" y="7396"/>
                        <a:pt x="13867" y="9833"/>
                      </a:cubicBezTo>
                      <a:cubicBezTo>
                        <a:pt x="12187" y="10757"/>
                        <a:pt x="10254" y="11178"/>
                        <a:pt x="8320" y="11178"/>
                      </a:cubicBezTo>
                      <a:lnTo>
                        <a:pt x="8320" y="11178"/>
                      </a:lnTo>
                      <a:lnTo>
                        <a:pt x="8320" y="111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15" name="Volný tvar: obrazec 114">
                  <a:extLst>
                    <a:ext uri="{FF2B5EF4-FFF2-40B4-BE49-F238E27FC236}">
                      <a16:creationId xmlns:a16="http://schemas.microsoft.com/office/drawing/2014/main" id="{78E149AB-AC14-4A7E-9506-21EF08793C52}"/>
                    </a:ext>
                  </a:extLst>
                </p:cNvPr>
                <p:cNvSpPr/>
                <p:nvPr/>
              </p:nvSpPr>
              <p:spPr>
                <a:xfrm>
                  <a:off x="7293572" y="4723984"/>
                  <a:ext cx="11850" cy="11934"/>
                </a:xfrm>
                <a:custGeom>
                  <a:avLst/>
                  <a:gdLst>
                    <a:gd name="connsiteX0" fmla="*/ 2605 w 11850"/>
                    <a:gd name="connsiteY0" fmla="*/ 3446 h 11934"/>
                    <a:gd name="connsiteX1" fmla="*/ 1765 w 11850"/>
                    <a:gd name="connsiteY1" fmla="*/ 3698 h 11934"/>
                    <a:gd name="connsiteX2" fmla="*/ 1765 w 11850"/>
                    <a:gd name="connsiteY2" fmla="*/ 5211 h 11934"/>
                    <a:gd name="connsiteX3" fmla="*/ 672 w 11850"/>
                    <a:gd name="connsiteY3" fmla="*/ 5463 h 11934"/>
                    <a:gd name="connsiteX4" fmla="*/ 0 w 11850"/>
                    <a:gd name="connsiteY4" fmla="*/ 6808 h 11934"/>
                    <a:gd name="connsiteX5" fmla="*/ 421 w 11850"/>
                    <a:gd name="connsiteY5" fmla="*/ 7228 h 11934"/>
                    <a:gd name="connsiteX6" fmla="*/ 84 w 11850"/>
                    <a:gd name="connsiteY6" fmla="*/ 8237 h 11934"/>
                    <a:gd name="connsiteX7" fmla="*/ 337 w 11850"/>
                    <a:gd name="connsiteY7" fmla="*/ 8573 h 11934"/>
                    <a:gd name="connsiteX8" fmla="*/ 588 w 11850"/>
                    <a:gd name="connsiteY8" fmla="*/ 9329 h 11934"/>
                    <a:gd name="connsiteX9" fmla="*/ 1261 w 11850"/>
                    <a:gd name="connsiteY9" fmla="*/ 9497 h 11934"/>
                    <a:gd name="connsiteX10" fmla="*/ 1513 w 11850"/>
                    <a:gd name="connsiteY10" fmla="*/ 10421 h 11934"/>
                    <a:gd name="connsiteX11" fmla="*/ 2605 w 11850"/>
                    <a:gd name="connsiteY11" fmla="*/ 10590 h 11934"/>
                    <a:gd name="connsiteX12" fmla="*/ 3614 w 11850"/>
                    <a:gd name="connsiteY12" fmla="*/ 11262 h 11934"/>
                    <a:gd name="connsiteX13" fmla="*/ 3614 w 11850"/>
                    <a:gd name="connsiteY13" fmla="*/ 11682 h 11934"/>
                    <a:gd name="connsiteX14" fmla="*/ 4791 w 11850"/>
                    <a:gd name="connsiteY14" fmla="*/ 11682 h 11934"/>
                    <a:gd name="connsiteX15" fmla="*/ 5547 w 11850"/>
                    <a:gd name="connsiteY15" fmla="*/ 11935 h 11934"/>
                    <a:gd name="connsiteX16" fmla="*/ 8321 w 11850"/>
                    <a:gd name="connsiteY16" fmla="*/ 11682 h 11934"/>
                    <a:gd name="connsiteX17" fmla="*/ 8741 w 11850"/>
                    <a:gd name="connsiteY17" fmla="*/ 11094 h 11934"/>
                    <a:gd name="connsiteX18" fmla="*/ 8741 w 11850"/>
                    <a:gd name="connsiteY18" fmla="*/ 10338 h 11934"/>
                    <a:gd name="connsiteX19" fmla="*/ 10254 w 11850"/>
                    <a:gd name="connsiteY19" fmla="*/ 10338 h 11934"/>
                    <a:gd name="connsiteX20" fmla="*/ 10422 w 11850"/>
                    <a:gd name="connsiteY20" fmla="*/ 9077 h 11934"/>
                    <a:gd name="connsiteX21" fmla="*/ 11262 w 11850"/>
                    <a:gd name="connsiteY21" fmla="*/ 9077 h 11934"/>
                    <a:gd name="connsiteX22" fmla="*/ 11178 w 11850"/>
                    <a:gd name="connsiteY22" fmla="*/ 7648 h 11934"/>
                    <a:gd name="connsiteX23" fmla="*/ 11851 w 11850"/>
                    <a:gd name="connsiteY23" fmla="*/ 7732 h 11934"/>
                    <a:gd name="connsiteX24" fmla="*/ 11682 w 11850"/>
                    <a:gd name="connsiteY24" fmla="*/ 7060 h 11934"/>
                    <a:gd name="connsiteX25" fmla="*/ 11262 w 11850"/>
                    <a:gd name="connsiteY25" fmla="*/ 6556 h 11934"/>
                    <a:gd name="connsiteX26" fmla="*/ 11178 w 11850"/>
                    <a:gd name="connsiteY26" fmla="*/ 5715 h 11934"/>
                    <a:gd name="connsiteX27" fmla="*/ 10001 w 11850"/>
                    <a:gd name="connsiteY27" fmla="*/ 4622 h 11934"/>
                    <a:gd name="connsiteX28" fmla="*/ 9749 w 11850"/>
                    <a:gd name="connsiteY28" fmla="*/ 3110 h 11934"/>
                    <a:gd name="connsiteX29" fmla="*/ 8993 w 11850"/>
                    <a:gd name="connsiteY29" fmla="*/ 2774 h 11934"/>
                    <a:gd name="connsiteX30" fmla="*/ 8909 w 11850"/>
                    <a:gd name="connsiteY30" fmla="*/ 1765 h 11934"/>
                    <a:gd name="connsiteX31" fmla="*/ 9749 w 11850"/>
                    <a:gd name="connsiteY31" fmla="*/ 588 h 11934"/>
                    <a:gd name="connsiteX32" fmla="*/ 9665 w 11850"/>
                    <a:gd name="connsiteY32" fmla="*/ 84 h 11934"/>
                    <a:gd name="connsiteX33" fmla="*/ 8909 w 11850"/>
                    <a:gd name="connsiteY33" fmla="*/ 84 h 11934"/>
                    <a:gd name="connsiteX34" fmla="*/ 8321 w 11850"/>
                    <a:gd name="connsiteY34" fmla="*/ 588 h 11934"/>
                    <a:gd name="connsiteX35" fmla="*/ 7564 w 11850"/>
                    <a:gd name="connsiteY35" fmla="*/ 672 h 11934"/>
                    <a:gd name="connsiteX36" fmla="*/ 7564 w 11850"/>
                    <a:gd name="connsiteY36" fmla="*/ 1008 h 11934"/>
                    <a:gd name="connsiteX37" fmla="*/ 7732 w 11850"/>
                    <a:gd name="connsiteY37" fmla="*/ 1681 h 11934"/>
                    <a:gd name="connsiteX38" fmla="*/ 6808 w 11850"/>
                    <a:gd name="connsiteY38" fmla="*/ 1681 h 11934"/>
                    <a:gd name="connsiteX39" fmla="*/ 6808 w 11850"/>
                    <a:gd name="connsiteY39" fmla="*/ 588 h 11934"/>
                    <a:gd name="connsiteX40" fmla="*/ 5547 w 11850"/>
                    <a:gd name="connsiteY40" fmla="*/ 0 h 11934"/>
                    <a:gd name="connsiteX41" fmla="*/ 4370 w 11850"/>
                    <a:gd name="connsiteY41" fmla="*/ 841 h 11934"/>
                    <a:gd name="connsiteX42" fmla="*/ 4370 w 11850"/>
                    <a:gd name="connsiteY42" fmla="*/ 1765 h 11934"/>
                    <a:gd name="connsiteX43" fmla="*/ 3782 w 11850"/>
                    <a:gd name="connsiteY43" fmla="*/ 1933 h 11934"/>
                    <a:gd name="connsiteX44" fmla="*/ 3194 w 11850"/>
                    <a:gd name="connsiteY44" fmla="*/ 1093 h 11934"/>
                    <a:gd name="connsiteX45" fmla="*/ 2185 w 11850"/>
                    <a:gd name="connsiteY45" fmla="*/ 757 h 11934"/>
                    <a:gd name="connsiteX46" fmla="*/ 1681 w 11850"/>
                    <a:gd name="connsiteY46" fmla="*/ 757 h 11934"/>
                    <a:gd name="connsiteX47" fmla="*/ 1681 w 11850"/>
                    <a:gd name="connsiteY47" fmla="*/ 1429 h 11934"/>
                    <a:gd name="connsiteX48" fmla="*/ 2774 w 11850"/>
                    <a:gd name="connsiteY48" fmla="*/ 2774 h 11934"/>
                    <a:gd name="connsiteX49" fmla="*/ 2605 w 11850"/>
                    <a:gd name="connsiteY49" fmla="*/ 3446 h 11934"/>
                    <a:gd name="connsiteX50" fmla="*/ 2605 w 11850"/>
                    <a:gd name="connsiteY50" fmla="*/ 3446 h 11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1850" h="11934">
                      <a:moveTo>
                        <a:pt x="2605" y="3446"/>
                      </a:moveTo>
                      <a:lnTo>
                        <a:pt x="1765" y="3698"/>
                      </a:lnTo>
                      <a:lnTo>
                        <a:pt x="1765" y="5211"/>
                      </a:lnTo>
                      <a:lnTo>
                        <a:pt x="672" y="5463"/>
                      </a:lnTo>
                      <a:lnTo>
                        <a:pt x="0" y="6808"/>
                      </a:lnTo>
                      <a:lnTo>
                        <a:pt x="421" y="7228"/>
                      </a:lnTo>
                      <a:cubicBezTo>
                        <a:pt x="421" y="7228"/>
                        <a:pt x="84" y="8237"/>
                        <a:pt x="84" y="8237"/>
                      </a:cubicBezTo>
                      <a:lnTo>
                        <a:pt x="337" y="8573"/>
                      </a:lnTo>
                      <a:lnTo>
                        <a:pt x="588" y="9329"/>
                      </a:lnTo>
                      <a:lnTo>
                        <a:pt x="1261" y="9497"/>
                      </a:lnTo>
                      <a:lnTo>
                        <a:pt x="1513" y="10421"/>
                      </a:lnTo>
                      <a:lnTo>
                        <a:pt x="2605" y="10590"/>
                      </a:lnTo>
                      <a:lnTo>
                        <a:pt x="3614" y="11262"/>
                      </a:lnTo>
                      <a:lnTo>
                        <a:pt x="3614" y="11682"/>
                      </a:lnTo>
                      <a:lnTo>
                        <a:pt x="4791" y="11682"/>
                      </a:lnTo>
                      <a:lnTo>
                        <a:pt x="5547" y="11935"/>
                      </a:lnTo>
                      <a:lnTo>
                        <a:pt x="8321" y="11682"/>
                      </a:lnTo>
                      <a:lnTo>
                        <a:pt x="8741" y="11094"/>
                      </a:lnTo>
                      <a:lnTo>
                        <a:pt x="8741" y="10338"/>
                      </a:lnTo>
                      <a:lnTo>
                        <a:pt x="10254" y="10338"/>
                      </a:lnTo>
                      <a:lnTo>
                        <a:pt x="10422" y="9077"/>
                      </a:lnTo>
                      <a:lnTo>
                        <a:pt x="11262" y="9077"/>
                      </a:lnTo>
                      <a:lnTo>
                        <a:pt x="11178" y="7648"/>
                      </a:lnTo>
                      <a:lnTo>
                        <a:pt x="11851" y="7732"/>
                      </a:lnTo>
                      <a:lnTo>
                        <a:pt x="11682" y="7060"/>
                      </a:lnTo>
                      <a:lnTo>
                        <a:pt x="11262" y="6556"/>
                      </a:lnTo>
                      <a:lnTo>
                        <a:pt x="11178" y="5715"/>
                      </a:lnTo>
                      <a:lnTo>
                        <a:pt x="10001" y="4622"/>
                      </a:lnTo>
                      <a:lnTo>
                        <a:pt x="9749" y="3110"/>
                      </a:lnTo>
                      <a:lnTo>
                        <a:pt x="8993" y="2774"/>
                      </a:lnTo>
                      <a:cubicBezTo>
                        <a:pt x="8993" y="2689"/>
                        <a:pt x="8909" y="1765"/>
                        <a:pt x="8909" y="1765"/>
                      </a:cubicBezTo>
                      <a:lnTo>
                        <a:pt x="9749" y="588"/>
                      </a:lnTo>
                      <a:lnTo>
                        <a:pt x="9665" y="84"/>
                      </a:lnTo>
                      <a:lnTo>
                        <a:pt x="8909" y="84"/>
                      </a:lnTo>
                      <a:lnTo>
                        <a:pt x="8321" y="588"/>
                      </a:lnTo>
                      <a:cubicBezTo>
                        <a:pt x="8321" y="588"/>
                        <a:pt x="7564" y="672"/>
                        <a:pt x="7564" y="672"/>
                      </a:cubicBezTo>
                      <a:lnTo>
                        <a:pt x="7564" y="1008"/>
                      </a:lnTo>
                      <a:cubicBezTo>
                        <a:pt x="7564" y="1008"/>
                        <a:pt x="7732" y="1597"/>
                        <a:pt x="7732" y="1681"/>
                      </a:cubicBezTo>
                      <a:lnTo>
                        <a:pt x="6808" y="1681"/>
                      </a:lnTo>
                      <a:lnTo>
                        <a:pt x="6808" y="588"/>
                      </a:lnTo>
                      <a:lnTo>
                        <a:pt x="5547" y="0"/>
                      </a:lnTo>
                      <a:cubicBezTo>
                        <a:pt x="5547" y="0"/>
                        <a:pt x="4370" y="841"/>
                        <a:pt x="4370" y="841"/>
                      </a:cubicBezTo>
                      <a:lnTo>
                        <a:pt x="4370" y="1765"/>
                      </a:lnTo>
                      <a:lnTo>
                        <a:pt x="3782" y="1933"/>
                      </a:lnTo>
                      <a:lnTo>
                        <a:pt x="3194" y="1093"/>
                      </a:lnTo>
                      <a:lnTo>
                        <a:pt x="2185" y="757"/>
                      </a:lnTo>
                      <a:lnTo>
                        <a:pt x="1681" y="757"/>
                      </a:lnTo>
                      <a:lnTo>
                        <a:pt x="1681" y="1429"/>
                      </a:lnTo>
                      <a:lnTo>
                        <a:pt x="2774" y="2774"/>
                      </a:lnTo>
                      <a:lnTo>
                        <a:pt x="2605" y="3446"/>
                      </a:lnTo>
                      <a:lnTo>
                        <a:pt x="2605" y="3446"/>
                      </a:lnTo>
                      <a:close/>
                    </a:path>
                  </a:pathLst>
                </a:custGeom>
                <a:solidFill>
                  <a:srgbClr val="F2E741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16" name="Volný tvar: obrazec 115">
                  <a:extLst>
                    <a:ext uri="{FF2B5EF4-FFF2-40B4-BE49-F238E27FC236}">
                      <a16:creationId xmlns:a16="http://schemas.microsoft.com/office/drawing/2014/main" id="{D64E6185-28F9-4E71-9784-3F190FECE604}"/>
                    </a:ext>
                  </a:extLst>
                </p:cNvPr>
                <p:cNvSpPr/>
                <p:nvPr/>
              </p:nvSpPr>
              <p:spPr>
                <a:xfrm>
                  <a:off x="7293320" y="4723563"/>
                  <a:ext cx="12522" cy="12606"/>
                </a:xfrm>
                <a:custGeom>
                  <a:avLst/>
                  <a:gdLst>
                    <a:gd name="connsiteX0" fmla="*/ 5127 w 12522"/>
                    <a:gd name="connsiteY0" fmla="*/ 11934 h 12606"/>
                    <a:gd name="connsiteX1" fmla="*/ 5883 w 12522"/>
                    <a:gd name="connsiteY1" fmla="*/ 12187 h 12606"/>
                    <a:gd name="connsiteX2" fmla="*/ 8573 w 12522"/>
                    <a:gd name="connsiteY2" fmla="*/ 11934 h 12606"/>
                    <a:gd name="connsiteX3" fmla="*/ 8740 w 12522"/>
                    <a:gd name="connsiteY3" fmla="*/ 11430 h 12606"/>
                    <a:gd name="connsiteX4" fmla="*/ 8740 w 12522"/>
                    <a:gd name="connsiteY4" fmla="*/ 10758 h 12606"/>
                    <a:gd name="connsiteX5" fmla="*/ 10506 w 12522"/>
                    <a:gd name="connsiteY5" fmla="*/ 10421 h 12606"/>
                    <a:gd name="connsiteX6" fmla="*/ 10421 w 12522"/>
                    <a:gd name="connsiteY6" fmla="*/ 9413 h 12606"/>
                    <a:gd name="connsiteX7" fmla="*/ 11430 w 12522"/>
                    <a:gd name="connsiteY7" fmla="*/ 9161 h 12606"/>
                    <a:gd name="connsiteX8" fmla="*/ 11094 w 12522"/>
                    <a:gd name="connsiteY8" fmla="*/ 8068 h 12606"/>
                    <a:gd name="connsiteX9" fmla="*/ 12018 w 12522"/>
                    <a:gd name="connsiteY9" fmla="*/ 7816 h 12606"/>
                    <a:gd name="connsiteX10" fmla="*/ 11262 w 12522"/>
                    <a:gd name="connsiteY10" fmla="*/ 6976 h 12606"/>
                    <a:gd name="connsiteX11" fmla="*/ 11094 w 12522"/>
                    <a:gd name="connsiteY11" fmla="*/ 5967 h 12606"/>
                    <a:gd name="connsiteX12" fmla="*/ 10001 w 12522"/>
                    <a:gd name="connsiteY12" fmla="*/ 4959 h 12606"/>
                    <a:gd name="connsiteX13" fmla="*/ 9665 w 12522"/>
                    <a:gd name="connsiteY13" fmla="*/ 3362 h 12606"/>
                    <a:gd name="connsiteX14" fmla="*/ 8909 w 12522"/>
                    <a:gd name="connsiteY14" fmla="*/ 3025 h 12606"/>
                    <a:gd name="connsiteX15" fmla="*/ 8909 w 12522"/>
                    <a:gd name="connsiteY15" fmla="*/ 2017 h 12606"/>
                    <a:gd name="connsiteX16" fmla="*/ 9833 w 12522"/>
                    <a:gd name="connsiteY16" fmla="*/ 672 h 12606"/>
                    <a:gd name="connsiteX17" fmla="*/ 9161 w 12522"/>
                    <a:gd name="connsiteY17" fmla="*/ 588 h 12606"/>
                    <a:gd name="connsiteX18" fmla="*/ 8740 w 12522"/>
                    <a:gd name="connsiteY18" fmla="*/ 1008 h 12606"/>
                    <a:gd name="connsiteX19" fmla="*/ 7900 w 12522"/>
                    <a:gd name="connsiteY19" fmla="*/ 1177 h 12606"/>
                    <a:gd name="connsiteX20" fmla="*/ 8320 w 12522"/>
                    <a:gd name="connsiteY20" fmla="*/ 1933 h 12606"/>
                    <a:gd name="connsiteX21" fmla="*/ 7144 w 12522"/>
                    <a:gd name="connsiteY21" fmla="*/ 2185 h 12606"/>
                    <a:gd name="connsiteX22" fmla="*/ 6892 w 12522"/>
                    <a:gd name="connsiteY22" fmla="*/ 840 h 12606"/>
                    <a:gd name="connsiteX23" fmla="*/ 5799 w 12522"/>
                    <a:gd name="connsiteY23" fmla="*/ 504 h 12606"/>
                    <a:gd name="connsiteX24" fmla="*/ 4958 w 12522"/>
                    <a:gd name="connsiteY24" fmla="*/ 1261 h 12606"/>
                    <a:gd name="connsiteX25" fmla="*/ 4958 w 12522"/>
                    <a:gd name="connsiteY25" fmla="*/ 2017 h 12606"/>
                    <a:gd name="connsiteX26" fmla="*/ 4958 w 12522"/>
                    <a:gd name="connsiteY26" fmla="*/ 2185 h 12606"/>
                    <a:gd name="connsiteX27" fmla="*/ 4202 w 12522"/>
                    <a:gd name="connsiteY27" fmla="*/ 2437 h 12606"/>
                    <a:gd name="connsiteX28" fmla="*/ 3362 w 12522"/>
                    <a:gd name="connsiteY28" fmla="*/ 1513 h 12606"/>
                    <a:gd name="connsiteX29" fmla="*/ 2521 w 12522"/>
                    <a:gd name="connsiteY29" fmla="*/ 1177 h 12606"/>
                    <a:gd name="connsiteX30" fmla="*/ 2269 w 12522"/>
                    <a:gd name="connsiteY30" fmla="*/ 1597 h 12606"/>
                    <a:gd name="connsiteX31" fmla="*/ 3278 w 12522"/>
                    <a:gd name="connsiteY31" fmla="*/ 2774 h 12606"/>
                    <a:gd name="connsiteX32" fmla="*/ 3278 w 12522"/>
                    <a:gd name="connsiteY32" fmla="*/ 3782 h 12606"/>
                    <a:gd name="connsiteX33" fmla="*/ 2269 w 12522"/>
                    <a:gd name="connsiteY33" fmla="*/ 4202 h 12606"/>
                    <a:gd name="connsiteX34" fmla="*/ 2521 w 12522"/>
                    <a:gd name="connsiteY34" fmla="*/ 5463 h 12606"/>
                    <a:gd name="connsiteX35" fmla="*/ 1261 w 12522"/>
                    <a:gd name="connsiteY35" fmla="*/ 5967 h 12606"/>
                    <a:gd name="connsiteX36" fmla="*/ 756 w 12522"/>
                    <a:gd name="connsiteY36" fmla="*/ 7228 h 12606"/>
                    <a:gd name="connsiteX37" fmla="*/ 1008 w 12522"/>
                    <a:gd name="connsiteY37" fmla="*/ 8236 h 12606"/>
                    <a:gd name="connsiteX38" fmla="*/ 1093 w 12522"/>
                    <a:gd name="connsiteY38" fmla="*/ 8740 h 12606"/>
                    <a:gd name="connsiteX39" fmla="*/ 1344 w 12522"/>
                    <a:gd name="connsiteY39" fmla="*/ 9665 h 12606"/>
                    <a:gd name="connsiteX40" fmla="*/ 1849 w 12522"/>
                    <a:gd name="connsiteY40" fmla="*/ 9581 h 12606"/>
                    <a:gd name="connsiteX41" fmla="*/ 2269 w 12522"/>
                    <a:gd name="connsiteY41" fmla="*/ 10758 h 12606"/>
                    <a:gd name="connsiteX42" fmla="*/ 3110 w 12522"/>
                    <a:gd name="connsiteY42" fmla="*/ 10758 h 12606"/>
                    <a:gd name="connsiteX43" fmla="*/ 4286 w 12522"/>
                    <a:gd name="connsiteY43" fmla="*/ 11514 h 12606"/>
                    <a:gd name="connsiteX44" fmla="*/ 4370 w 12522"/>
                    <a:gd name="connsiteY44" fmla="*/ 12102 h 12606"/>
                    <a:gd name="connsiteX45" fmla="*/ 5127 w 12522"/>
                    <a:gd name="connsiteY45" fmla="*/ 11934 h 12606"/>
                    <a:gd name="connsiteX46" fmla="*/ 5127 w 12522"/>
                    <a:gd name="connsiteY46" fmla="*/ 11934 h 12606"/>
                    <a:gd name="connsiteX47" fmla="*/ 5883 w 12522"/>
                    <a:gd name="connsiteY47" fmla="*/ 12607 h 12606"/>
                    <a:gd name="connsiteX48" fmla="*/ 3698 w 12522"/>
                    <a:gd name="connsiteY48" fmla="*/ 12355 h 12606"/>
                    <a:gd name="connsiteX49" fmla="*/ 3614 w 12522"/>
                    <a:gd name="connsiteY49" fmla="*/ 11682 h 12606"/>
                    <a:gd name="connsiteX50" fmla="*/ 2689 w 12522"/>
                    <a:gd name="connsiteY50" fmla="*/ 11178 h 12606"/>
                    <a:gd name="connsiteX51" fmla="*/ 1681 w 12522"/>
                    <a:gd name="connsiteY51" fmla="*/ 11010 h 12606"/>
                    <a:gd name="connsiteX52" fmla="*/ 1261 w 12522"/>
                    <a:gd name="connsiteY52" fmla="*/ 9833 h 12606"/>
                    <a:gd name="connsiteX53" fmla="*/ 756 w 12522"/>
                    <a:gd name="connsiteY53" fmla="*/ 9917 h 12606"/>
                    <a:gd name="connsiteX54" fmla="*/ 168 w 12522"/>
                    <a:gd name="connsiteY54" fmla="*/ 7984 h 12606"/>
                    <a:gd name="connsiteX55" fmla="*/ 588 w 12522"/>
                    <a:gd name="connsiteY55" fmla="*/ 7480 h 12606"/>
                    <a:gd name="connsiteX56" fmla="*/ 0 w 12522"/>
                    <a:gd name="connsiteY56" fmla="*/ 7228 h 12606"/>
                    <a:gd name="connsiteX57" fmla="*/ 672 w 12522"/>
                    <a:gd name="connsiteY57" fmla="*/ 5547 h 12606"/>
                    <a:gd name="connsiteX58" fmla="*/ 1933 w 12522"/>
                    <a:gd name="connsiteY58" fmla="*/ 5211 h 12606"/>
                    <a:gd name="connsiteX59" fmla="*/ 1681 w 12522"/>
                    <a:gd name="connsiteY59" fmla="*/ 3950 h 12606"/>
                    <a:gd name="connsiteX60" fmla="*/ 2689 w 12522"/>
                    <a:gd name="connsiteY60" fmla="*/ 3446 h 12606"/>
                    <a:gd name="connsiteX61" fmla="*/ 2605 w 12522"/>
                    <a:gd name="connsiteY61" fmla="*/ 2858 h 12606"/>
                    <a:gd name="connsiteX62" fmla="*/ 1597 w 12522"/>
                    <a:gd name="connsiteY62" fmla="*/ 1681 h 12606"/>
                    <a:gd name="connsiteX63" fmla="*/ 1513 w 12522"/>
                    <a:gd name="connsiteY63" fmla="*/ 840 h 12606"/>
                    <a:gd name="connsiteX64" fmla="*/ 1513 w 12522"/>
                    <a:gd name="connsiteY64" fmla="*/ 588 h 12606"/>
                    <a:gd name="connsiteX65" fmla="*/ 2353 w 12522"/>
                    <a:gd name="connsiteY65" fmla="*/ 588 h 12606"/>
                    <a:gd name="connsiteX66" fmla="*/ 3446 w 12522"/>
                    <a:gd name="connsiteY66" fmla="*/ 1008 h 12606"/>
                    <a:gd name="connsiteX67" fmla="*/ 4202 w 12522"/>
                    <a:gd name="connsiteY67" fmla="*/ 1933 h 12606"/>
                    <a:gd name="connsiteX68" fmla="*/ 4370 w 12522"/>
                    <a:gd name="connsiteY68" fmla="*/ 1008 h 12606"/>
                    <a:gd name="connsiteX69" fmla="*/ 5715 w 12522"/>
                    <a:gd name="connsiteY69" fmla="*/ 0 h 12606"/>
                    <a:gd name="connsiteX70" fmla="*/ 7228 w 12522"/>
                    <a:gd name="connsiteY70" fmla="*/ 588 h 12606"/>
                    <a:gd name="connsiteX71" fmla="*/ 7396 w 12522"/>
                    <a:gd name="connsiteY71" fmla="*/ 1849 h 12606"/>
                    <a:gd name="connsiteX72" fmla="*/ 7816 w 12522"/>
                    <a:gd name="connsiteY72" fmla="*/ 1597 h 12606"/>
                    <a:gd name="connsiteX73" fmla="*/ 7648 w 12522"/>
                    <a:gd name="connsiteY73" fmla="*/ 1261 h 12606"/>
                    <a:gd name="connsiteX74" fmla="*/ 8656 w 12522"/>
                    <a:gd name="connsiteY74" fmla="*/ 504 h 12606"/>
                    <a:gd name="connsiteX75" fmla="*/ 9161 w 12522"/>
                    <a:gd name="connsiteY75" fmla="*/ 84 h 12606"/>
                    <a:gd name="connsiteX76" fmla="*/ 10085 w 12522"/>
                    <a:gd name="connsiteY76" fmla="*/ 0 h 12606"/>
                    <a:gd name="connsiteX77" fmla="*/ 10337 w 12522"/>
                    <a:gd name="connsiteY77" fmla="*/ 0 h 12606"/>
                    <a:gd name="connsiteX78" fmla="*/ 10421 w 12522"/>
                    <a:gd name="connsiteY78" fmla="*/ 672 h 12606"/>
                    <a:gd name="connsiteX79" fmla="*/ 9581 w 12522"/>
                    <a:gd name="connsiteY79" fmla="*/ 2017 h 12606"/>
                    <a:gd name="connsiteX80" fmla="*/ 9665 w 12522"/>
                    <a:gd name="connsiteY80" fmla="*/ 2858 h 12606"/>
                    <a:gd name="connsiteX81" fmla="*/ 10253 w 12522"/>
                    <a:gd name="connsiteY81" fmla="*/ 2941 h 12606"/>
                    <a:gd name="connsiteX82" fmla="*/ 10674 w 12522"/>
                    <a:gd name="connsiteY82" fmla="*/ 4622 h 12606"/>
                    <a:gd name="connsiteX83" fmla="*/ 11766 w 12522"/>
                    <a:gd name="connsiteY83" fmla="*/ 5631 h 12606"/>
                    <a:gd name="connsiteX84" fmla="*/ 12522 w 12522"/>
                    <a:gd name="connsiteY84" fmla="*/ 7816 h 12606"/>
                    <a:gd name="connsiteX85" fmla="*/ 11598 w 12522"/>
                    <a:gd name="connsiteY85" fmla="*/ 8068 h 12606"/>
                    <a:gd name="connsiteX86" fmla="*/ 12018 w 12522"/>
                    <a:gd name="connsiteY86" fmla="*/ 9161 h 12606"/>
                    <a:gd name="connsiteX87" fmla="*/ 10926 w 12522"/>
                    <a:gd name="connsiteY87" fmla="*/ 9413 h 12606"/>
                    <a:gd name="connsiteX88" fmla="*/ 11010 w 12522"/>
                    <a:gd name="connsiteY88" fmla="*/ 10421 h 12606"/>
                    <a:gd name="connsiteX89" fmla="*/ 9245 w 12522"/>
                    <a:gd name="connsiteY89" fmla="*/ 10674 h 12606"/>
                    <a:gd name="connsiteX90" fmla="*/ 9497 w 12522"/>
                    <a:gd name="connsiteY90" fmla="*/ 11178 h 12606"/>
                    <a:gd name="connsiteX91" fmla="*/ 9077 w 12522"/>
                    <a:gd name="connsiteY91" fmla="*/ 11934 h 12606"/>
                    <a:gd name="connsiteX92" fmla="*/ 5883 w 12522"/>
                    <a:gd name="connsiteY92" fmla="*/ 12607 h 12606"/>
                    <a:gd name="connsiteX93" fmla="*/ 5883 w 12522"/>
                    <a:gd name="connsiteY93" fmla="*/ 12607 h 12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</a:cxnLst>
                  <a:rect l="l" t="t" r="r" b="b"/>
                  <a:pathLst>
                    <a:path w="12522" h="12606">
                      <a:moveTo>
                        <a:pt x="5127" y="11934"/>
                      </a:moveTo>
                      <a:lnTo>
                        <a:pt x="5883" y="12187"/>
                      </a:lnTo>
                      <a:lnTo>
                        <a:pt x="8573" y="11934"/>
                      </a:lnTo>
                      <a:lnTo>
                        <a:pt x="8740" y="11430"/>
                      </a:lnTo>
                      <a:lnTo>
                        <a:pt x="8740" y="10758"/>
                      </a:lnTo>
                      <a:lnTo>
                        <a:pt x="10506" y="10421"/>
                      </a:lnTo>
                      <a:lnTo>
                        <a:pt x="10421" y="9413"/>
                      </a:lnTo>
                      <a:lnTo>
                        <a:pt x="11430" y="9161"/>
                      </a:lnTo>
                      <a:lnTo>
                        <a:pt x="11094" y="8068"/>
                      </a:lnTo>
                      <a:lnTo>
                        <a:pt x="12018" y="7816"/>
                      </a:lnTo>
                      <a:lnTo>
                        <a:pt x="11262" y="6976"/>
                      </a:lnTo>
                      <a:lnTo>
                        <a:pt x="11094" y="5967"/>
                      </a:lnTo>
                      <a:lnTo>
                        <a:pt x="10001" y="4959"/>
                      </a:lnTo>
                      <a:lnTo>
                        <a:pt x="9665" y="3362"/>
                      </a:lnTo>
                      <a:cubicBezTo>
                        <a:pt x="8909" y="3194"/>
                        <a:pt x="8909" y="3194"/>
                        <a:pt x="8909" y="3025"/>
                      </a:cubicBezTo>
                      <a:lnTo>
                        <a:pt x="8909" y="2017"/>
                      </a:lnTo>
                      <a:lnTo>
                        <a:pt x="9833" y="672"/>
                      </a:lnTo>
                      <a:lnTo>
                        <a:pt x="9161" y="588"/>
                      </a:lnTo>
                      <a:lnTo>
                        <a:pt x="8740" y="1008"/>
                      </a:lnTo>
                      <a:cubicBezTo>
                        <a:pt x="8656" y="1008"/>
                        <a:pt x="7984" y="1093"/>
                        <a:pt x="7900" y="1177"/>
                      </a:cubicBezTo>
                      <a:cubicBezTo>
                        <a:pt x="8320" y="1849"/>
                        <a:pt x="8320" y="1849"/>
                        <a:pt x="8320" y="1933"/>
                      </a:cubicBezTo>
                      <a:lnTo>
                        <a:pt x="7144" y="2185"/>
                      </a:lnTo>
                      <a:lnTo>
                        <a:pt x="6892" y="840"/>
                      </a:lnTo>
                      <a:lnTo>
                        <a:pt x="5799" y="504"/>
                      </a:lnTo>
                      <a:cubicBezTo>
                        <a:pt x="5799" y="588"/>
                        <a:pt x="5042" y="1093"/>
                        <a:pt x="4958" y="1261"/>
                      </a:cubicBezTo>
                      <a:cubicBezTo>
                        <a:pt x="4958" y="1261"/>
                        <a:pt x="4958" y="2017"/>
                        <a:pt x="4958" y="2017"/>
                      </a:cubicBezTo>
                      <a:lnTo>
                        <a:pt x="4958" y="2185"/>
                      </a:lnTo>
                      <a:lnTo>
                        <a:pt x="4202" y="2437"/>
                      </a:lnTo>
                      <a:lnTo>
                        <a:pt x="3362" y="1513"/>
                      </a:lnTo>
                      <a:lnTo>
                        <a:pt x="2521" y="1177"/>
                      </a:lnTo>
                      <a:lnTo>
                        <a:pt x="2269" y="1597"/>
                      </a:lnTo>
                      <a:lnTo>
                        <a:pt x="3278" y="2774"/>
                      </a:lnTo>
                      <a:lnTo>
                        <a:pt x="3278" y="3782"/>
                      </a:lnTo>
                      <a:lnTo>
                        <a:pt x="2269" y="4202"/>
                      </a:lnTo>
                      <a:lnTo>
                        <a:pt x="2521" y="5463"/>
                      </a:lnTo>
                      <a:lnTo>
                        <a:pt x="1261" y="5967"/>
                      </a:lnTo>
                      <a:lnTo>
                        <a:pt x="756" y="7228"/>
                      </a:lnTo>
                      <a:cubicBezTo>
                        <a:pt x="1261" y="7564"/>
                        <a:pt x="1261" y="7564"/>
                        <a:pt x="1008" y="8236"/>
                      </a:cubicBezTo>
                      <a:cubicBezTo>
                        <a:pt x="756" y="8236"/>
                        <a:pt x="756" y="8320"/>
                        <a:pt x="1093" y="8740"/>
                      </a:cubicBezTo>
                      <a:lnTo>
                        <a:pt x="1344" y="9665"/>
                      </a:lnTo>
                      <a:lnTo>
                        <a:pt x="1849" y="9581"/>
                      </a:lnTo>
                      <a:lnTo>
                        <a:pt x="2269" y="10758"/>
                      </a:lnTo>
                      <a:lnTo>
                        <a:pt x="3110" y="10758"/>
                      </a:lnTo>
                      <a:lnTo>
                        <a:pt x="4286" y="11514"/>
                      </a:lnTo>
                      <a:lnTo>
                        <a:pt x="4370" y="12102"/>
                      </a:lnTo>
                      <a:lnTo>
                        <a:pt x="5127" y="11934"/>
                      </a:lnTo>
                      <a:lnTo>
                        <a:pt x="5127" y="11934"/>
                      </a:lnTo>
                      <a:close/>
                      <a:moveTo>
                        <a:pt x="5883" y="12607"/>
                      </a:moveTo>
                      <a:lnTo>
                        <a:pt x="3698" y="12355"/>
                      </a:lnTo>
                      <a:lnTo>
                        <a:pt x="3614" y="11682"/>
                      </a:lnTo>
                      <a:lnTo>
                        <a:pt x="2689" y="11178"/>
                      </a:lnTo>
                      <a:lnTo>
                        <a:pt x="1681" y="11010"/>
                      </a:lnTo>
                      <a:lnTo>
                        <a:pt x="1261" y="9833"/>
                      </a:lnTo>
                      <a:lnTo>
                        <a:pt x="756" y="9917"/>
                      </a:lnTo>
                      <a:lnTo>
                        <a:pt x="168" y="7984"/>
                      </a:lnTo>
                      <a:lnTo>
                        <a:pt x="588" y="7480"/>
                      </a:lnTo>
                      <a:lnTo>
                        <a:pt x="0" y="7228"/>
                      </a:lnTo>
                      <a:lnTo>
                        <a:pt x="672" y="5547"/>
                      </a:lnTo>
                      <a:lnTo>
                        <a:pt x="1933" y="5211"/>
                      </a:lnTo>
                      <a:lnTo>
                        <a:pt x="1681" y="3950"/>
                      </a:lnTo>
                      <a:lnTo>
                        <a:pt x="2689" y="3446"/>
                      </a:lnTo>
                      <a:lnTo>
                        <a:pt x="2605" y="2858"/>
                      </a:lnTo>
                      <a:lnTo>
                        <a:pt x="1597" y="1681"/>
                      </a:lnTo>
                      <a:lnTo>
                        <a:pt x="1513" y="840"/>
                      </a:lnTo>
                      <a:lnTo>
                        <a:pt x="1513" y="588"/>
                      </a:lnTo>
                      <a:lnTo>
                        <a:pt x="2353" y="588"/>
                      </a:lnTo>
                      <a:lnTo>
                        <a:pt x="3446" y="1008"/>
                      </a:lnTo>
                      <a:lnTo>
                        <a:pt x="4202" y="1933"/>
                      </a:lnTo>
                      <a:lnTo>
                        <a:pt x="4370" y="1008"/>
                      </a:lnTo>
                      <a:cubicBezTo>
                        <a:pt x="4370" y="924"/>
                        <a:pt x="4370" y="924"/>
                        <a:pt x="5715" y="0"/>
                      </a:cubicBezTo>
                      <a:lnTo>
                        <a:pt x="7228" y="588"/>
                      </a:lnTo>
                      <a:lnTo>
                        <a:pt x="7396" y="1849"/>
                      </a:lnTo>
                      <a:lnTo>
                        <a:pt x="7816" y="1597"/>
                      </a:lnTo>
                      <a:lnTo>
                        <a:pt x="7648" y="1261"/>
                      </a:lnTo>
                      <a:cubicBezTo>
                        <a:pt x="7648" y="588"/>
                        <a:pt x="7648" y="588"/>
                        <a:pt x="8656" y="504"/>
                      </a:cubicBezTo>
                      <a:lnTo>
                        <a:pt x="9161" y="84"/>
                      </a:lnTo>
                      <a:lnTo>
                        <a:pt x="10085" y="0"/>
                      </a:lnTo>
                      <a:lnTo>
                        <a:pt x="10337" y="0"/>
                      </a:lnTo>
                      <a:lnTo>
                        <a:pt x="10421" y="672"/>
                      </a:lnTo>
                      <a:lnTo>
                        <a:pt x="9581" y="2017"/>
                      </a:lnTo>
                      <a:lnTo>
                        <a:pt x="9665" y="2858"/>
                      </a:lnTo>
                      <a:cubicBezTo>
                        <a:pt x="9665" y="2689"/>
                        <a:pt x="10253" y="2941"/>
                        <a:pt x="10253" y="2941"/>
                      </a:cubicBezTo>
                      <a:lnTo>
                        <a:pt x="10674" y="4622"/>
                      </a:lnTo>
                      <a:lnTo>
                        <a:pt x="11766" y="5631"/>
                      </a:lnTo>
                      <a:lnTo>
                        <a:pt x="12522" y="7816"/>
                      </a:lnTo>
                      <a:lnTo>
                        <a:pt x="11598" y="8068"/>
                      </a:lnTo>
                      <a:lnTo>
                        <a:pt x="12018" y="9161"/>
                      </a:lnTo>
                      <a:lnTo>
                        <a:pt x="10926" y="9413"/>
                      </a:lnTo>
                      <a:lnTo>
                        <a:pt x="11010" y="10421"/>
                      </a:lnTo>
                      <a:lnTo>
                        <a:pt x="9245" y="10674"/>
                      </a:lnTo>
                      <a:lnTo>
                        <a:pt x="9497" y="11178"/>
                      </a:lnTo>
                      <a:lnTo>
                        <a:pt x="9077" y="11934"/>
                      </a:lnTo>
                      <a:lnTo>
                        <a:pt x="5883" y="12607"/>
                      </a:lnTo>
                      <a:lnTo>
                        <a:pt x="5883" y="12607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17" name="Volný tvar: obrazec 116">
                  <a:extLst>
                    <a:ext uri="{FF2B5EF4-FFF2-40B4-BE49-F238E27FC236}">
                      <a16:creationId xmlns:a16="http://schemas.microsoft.com/office/drawing/2014/main" id="{C38C556B-DCCA-4826-9346-AD1BDAC2D741}"/>
                    </a:ext>
                  </a:extLst>
                </p:cNvPr>
                <p:cNvSpPr/>
                <p:nvPr/>
              </p:nvSpPr>
              <p:spPr>
                <a:xfrm>
                  <a:off x="7293908" y="4726841"/>
                  <a:ext cx="10757" cy="8908"/>
                </a:xfrm>
                <a:custGeom>
                  <a:avLst/>
                  <a:gdLst>
                    <a:gd name="connsiteX0" fmla="*/ 168 w 10757"/>
                    <a:gd name="connsiteY0" fmla="*/ 4118 h 8908"/>
                    <a:gd name="connsiteX1" fmla="*/ 1429 w 10757"/>
                    <a:gd name="connsiteY1" fmla="*/ 4034 h 8908"/>
                    <a:gd name="connsiteX2" fmla="*/ 1681 w 10757"/>
                    <a:gd name="connsiteY2" fmla="*/ 5127 h 8908"/>
                    <a:gd name="connsiteX3" fmla="*/ 2101 w 10757"/>
                    <a:gd name="connsiteY3" fmla="*/ 5463 h 8908"/>
                    <a:gd name="connsiteX4" fmla="*/ 2185 w 10757"/>
                    <a:gd name="connsiteY4" fmla="*/ 7480 h 8908"/>
                    <a:gd name="connsiteX5" fmla="*/ 2605 w 10757"/>
                    <a:gd name="connsiteY5" fmla="*/ 7564 h 8908"/>
                    <a:gd name="connsiteX6" fmla="*/ 2689 w 10757"/>
                    <a:gd name="connsiteY6" fmla="*/ 6808 h 8908"/>
                    <a:gd name="connsiteX7" fmla="*/ 3614 w 10757"/>
                    <a:gd name="connsiteY7" fmla="*/ 6723 h 8908"/>
                    <a:gd name="connsiteX8" fmla="*/ 3782 w 10757"/>
                    <a:gd name="connsiteY8" fmla="*/ 8320 h 8908"/>
                    <a:gd name="connsiteX9" fmla="*/ 3530 w 10757"/>
                    <a:gd name="connsiteY9" fmla="*/ 8572 h 8908"/>
                    <a:gd name="connsiteX10" fmla="*/ 3614 w 10757"/>
                    <a:gd name="connsiteY10" fmla="*/ 8825 h 8908"/>
                    <a:gd name="connsiteX11" fmla="*/ 4706 w 10757"/>
                    <a:gd name="connsiteY11" fmla="*/ 8825 h 8908"/>
                    <a:gd name="connsiteX12" fmla="*/ 4958 w 10757"/>
                    <a:gd name="connsiteY12" fmla="*/ 8404 h 8908"/>
                    <a:gd name="connsiteX13" fmla="*/ 5547 w 10757"/>
                    <a:gd name="connsiteY13" fmla="*/ 8404 h 8908"/>
                    <a:gd name="connsiteX14" fmla="*/ 5799 w 10757"/>
                    <a:gd name="connsiteY14" fmla="*/ 8909 h 8908"/>
                    <a:gd name="connsiteX15" fmla="*/ 5967 w 10757"/>
                    <a:gd name="connsiteY15" fmla="*/ 8320 h 8908"/>
                    <a:gd name="connsiteX16" fmla="*/ 6555 w 10757"/>
                    <a:gd name="connsiteY16" fmla="*/ 8068 h 8908"/>
                    <a:gd name="connsiteX17" fmla="*/ 7059 w 10757"/>
                    <a:gd name="connsiteY17" fmla="*/ 8825 h 8908"/>
                    <a:gd name="connsiteX18" fmla="*/ 7900 w 10757"/>
                    <a:gd name="connsiteY18" fmla="*/ 8740 h 8908"/>
                    <a:gd name="connsiteX19" fmla="*/ 7396 w 10757"/>
                    <a:gd name="connsiteY19" fmla="*/ 8236 h 8908"/>
                    <a:gd name="connsiteX20" fmla="*/ 7144 w 10757"/>
                    <a:gd name="connsiteY20" fmla="*/ 7144 h 8908"/>
                    <a:gd name="connsiteX21" fmla="*/ 8236 w 10757"/>
                    <a:gd name="connsiteY21" fmla="*/ 6555 h 8908"/>
                    <a:gd name="connsiteX22" fmla="*/ 8740 w 10757"/>
                    <a:gd name="connsiteY22" fmla="*/ 7396 h 8908"/>
                    <a:gd name="connsiteX23" fmla="*/ 9161 w 10757"/>
                    <a:gd name="connsiteY23" fmla="*/ 7396 h 8908"/>
                    <a:gd name="connsiteX24" fmla="*/ 8656 w 10757"/>
                    <a:gd name="connsiteY24" fmla="*/ 6555 h 8908"/>
                    <a:gd name="connsiteX25" fmla="*/ 8656 w 10757"/>
                    <a:gd name="connsiteY25" fmla="*/ 4706 h 8908"/>
                    <a:gd name="connsiteX26" fmla="*/ 9497 w 10757"/>
                    <a:gd name="connsiteY26" fmla="*/ 3530 h 8908"/>
                    <a:gd name="connsiteX27" fmla="*/ 10757 w 10757"/>
                    <a:gd name="connsiteY27" fmla="*/ 3446 h 8908"/>
                    <a:gd name="connsiteX28" fmla="*/ 10757 w 10757"/>
                    <a:gd name="connsiteY28" fmla="*/ 2941 h 8908"/>
                    <a:gd name="connsiteX29" fmla="*/ 9497 w 10757"/>
                    <a:gd name="connsiteY29" fmla="*/ 1849 h 8908"/>
                    <a:gd name="connsiteX30" fmla="*/ 9245 w 10757"/>
                    <a:gd name="connsiteY30" fmla="*/ 336 h 8908"/>
                    <a:gd name="connsiteX31" fmla="*/ 8572 w 10757"/>
                    <a:gd name="connsiteY31" fmla="*/ 0 h 8908"/>
                    <a:gd name="connsiteX32" fmla="*/ 8404 w 10757"/>
                    <a:gd name="connsiteY32" fmla="*/ 168 h 8908"/>
                    <a:gd name="connsiteX33" fmla="*/ 7648 w 10757"/>
                    <a:gd name="connsiteY33" fmla="*/ 252 h 8908"/>
                    <a:gd name="connsiteX34" fmla="*/ 8404 w 10757"/>
                    <a:gd name="connsiteY34" fmla="*/ 1344 h 8908"/>
                    <a:gd name="connsiteX35" fmla="*/ 8404 w 10757"/>
                    <a:gd name="connsiteY35" fmla="*/ 2101 h 8908"/>
                    <a:gd name="connsiteX36" fmla="*/ 8740 w 10757"/>
                    <a:gd name="connsiteY36" fmla="*/ 2269 h 8908"/>
                    <a:gd name="connsiteX37" fmla="*/ 8656 w 10757"/>
                    <a:gd name="connsiteY37" fmla="*/ 4202 h 8908"/>
                    <a:gd name="connsiteX38" fmla="*/ 7816 w 10757"/>
                    <a:gd name="connsiteY38" fmla="*/ 4370 h 8908"/>
                    <a:gd name="connsiteX39" fmla="*/ 7732 w 10757"/>
                    <a:gd name="connsiteY39" fmla="*/ 5463 h 8908"/>
                    <a:gd name="connsiteX40" fmla="*/ 7228 w 10757"/>
                    <a:gd name="connsiteY40" fmla="*/ 5967 h 8908"/>
                    <a:gd name="connsiteX41" fmla="*/ 6892 w 10757"/>
                    <a:gd name="connsiteY41" fmla="*/ 6976 h 8908"/>
                    <a:gd name="connsiteX42" fmla="*/ 6387 w 10757"/>
                    <a:gd name="connsiteY42" fmla="*/ 7564 h 8908"/>
                    <a:gd name="connsiteX43" fmla="*/ 5463 w 10757"/>
                    <a:gd name="connsiteY43" fmla="*/ 7564 h 8908"/>
                    <a:gd name="connsiteX44" fmla="*/ 4958 w 10757"/>
                    <a:gd name="connsiteY44" fmla="*/ 7059 h 8908"/>
                    <a:gd name="connsiteX45" fmla="*/ 4875 w 10757"/>
                    <a:gd name="connsiteY45" fmla="*/ 6303 h 8908"/>
                    <a:gd name="connsiteX46" fmla="*/ 4538 w 10757"/>
                    <a:gd name="connsiteY46" fmla="*/ 6135 h 8908"/>
                    <a:gd name="connsiteX47" fmla="*/ 4286 w 10757"/>
                    <a:gd name="connsiteY47" fmla="*/ 5295 h 8908"/>
                    <a:gd name="connsiteX48" fmla="*/ 3698 w 10757"/>
                    <a:gd name="connsiteY48" fmla="*/ 4958 h 8908"/>
                    <a:gd name="connsiteX49" fmla="*/ 3614 w 10757"/>
                    <a:gd name="connsiteY49" fmla="*/ 4454 h 8908"/>
                    <a:gd name="connsiteX50" fmla="*/ 3025 w 10757"/>
                    <a:gd name="connsiteY50" fmla="*/ 4202 h 8908"/>
                    <a:gd name="connsiteX51" fmla="*/ 2941 w 10757"/>
                    <a:gd name="connsiteY51" fmla="*/ 3782 h 8908"/>
                    <a:gd name="connsiteX52" fmla="*/ 2605 w 10757"/>
                    <a:gd name="connsiteY52" fmla="*/ 3530 h 8908"/>
                    <a:gd name="connsiteX53" fmla="*/ 2605 w 10757"/>
                    <a:gd name="connsiteY53" fmla="*/ 2353 h 8908"/>
                    <a:gd name="connsiteX54" fmla="*/ 3110 w 10757"/>
                    <a:gd name="connsiteY54" fmla="*/ 2269 h 8908"/>
                    <a:gd name="connsiteX55" fmla="*/ 2857 w 10757"/>
                    <a:gd name="connsiteY55" fmla="*/ 1849 h 8908"/>
                    <a:gd name="connsiteX56" fmla="*/ 2774 w 10757"/>
                    <a:gd name="connsiteY56" fmla="*/ 1513 h 8908"/>
                    <a:gd name="connsiteX57" fmla="*/ 2774 w 10757"/>
                    <a:gd name="connsiteY57" fmla="*/ 1177 h 8908"/>
                    <a:gd name="connsiteX58" fmla="*/ 3278 w 10757"/>
                    <a:gd name="connsiteY58" fmla="*/ 756 h 8908"/>
                    <a:gd name="connsiteX59" fmla="*/ 2437 w 10757"/>
                    <a:gd name="connsiteY59" fmla="*/ 672 h 8908"/>
                    <a:gd name="connsiteX60" fmla="*/ 1681 w 10757"/>
                    <a:gd name="connsiteY60" fmla="*/ 1008 h 8908"/>
                    <a:gd name="connsiteX61" fmla="*/ 1681 w 10757"/>
                    <a:gd name="connsiteY61" fmla="*/ 2437 h 8908"/>
                    <a:gd name="connsiteX62" fmla="*/ 756 w 10757"/>
                    <a:gd name="connsiteY62" fmla="*/ 2689 h 8908"/>
                    <a:gd name="connsiteX63" fmla="*/ 0 w 10757"/>
                    <a:gd name="connsiteY63" fmla="*/ 3866 h 8908"/>
                    <a:gd name="connsiteX64" fmla="*/ 168 w 10757"/>
                    <a:gd name="connsiteY64" fmla="*/ 4118 h 8908"/>
                    <a:gd name="connsiteX65" fmla="*/ 168 w 10757"/>
                    <a:gd name="connsiteY65" fmla="*/ 4118 h 8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10757" h="8908">
                      <a:moveTo>
                        <a:pt x="168" y="4118"/>
                      </a:moveTo>
                      <a:lnTo>
                        <a:pt x="1429" y="4034"/>
                      </a:lnTo>
                      <a:lnTo>
                        <a:pt x="1681" y="5127"/>
                      </a:lnTo>
                      <a:lnTo>
                        <a:pt x="2101" y="5463"/>
                      </a:lnTo>
                      <a:lnTo>
                        <a:pt x="2185" y="7480"/>
                      </a:lnTo>
                      <a:lnTo>
                        <a:pt x="2605" y="7564"/>
                      </a:lnTo>
                      <a:lnTo>
                        <a:pt x="2689" y="6808"/>
                      </a:lnTo>
                      <a:lnTo>
                        <a:pt x="3614" y="6723"/>
                      </a:lnTo>
                      <a:lnTo>
                        <a:pt x="3782" y="8320"/>
                      </a:lnTo>
                      <a:lnTo>
                        <a:pt x="3530" y="8572"/>
                      </a:lnTo>
                      <a:lnTo>
                        <a:pt x="3614" y="8825"/>
                      </a:lnTo>
                      <a:lnTo>
                        <a:pt x="4706" y="8825"/>
                      </a:lnTo>
                      <a:cubicBezTo>
                        <a:pt x="4706" y="8825"/>
                        <a:pt x="4958" y="8404"/>
                        <a:pt x="4958" y="8404"/>
                      </a:cubicBezTo>
                      <a:cubicBezTo>
                        <a:pt x="4958" y="8404"/>
                        <a:pt x="5547" y="8320"/>
                        <a:pt x="5547" y="8404"/>
                      </a:cubicBezTo>
                      <a:cubicBezTo>
                        <a:pt x="5547" y="8404"/>
                        <a:pt x="5799" y="8909"/>
                        <a:pt x="5799" y="8909"/>
                      </a:cubicBezTo>
                      <a:lnTo>
                        <a:pt x="5967" y="8320"/>
                      </a:lnTo>
                      <a:lnTo>
                        <a:pt x="6555" y="8068"/>
                      </a:lnTo>
                      <a:lnTo>
                        <a:pt x="7059" y="8825"/>
                      </a:lnTo>
                      <a:lnTo>
                        <a:pt x="7900" y="8740"/>
                      </a:lnTo>
                      <a:lnTo>
                        <a:pt x="7396" y="8236"/>
                      </a:lnTo>
                      <a:lnTo>
                        <a:pt x="7144" y="7144"/>
                      </a:lnTo>
                      <a:lnTo>
                        <a:pt x="8236" y="6555"/>
                      </a:lnTo>
                      <a:lnTo>
                        <a:pt x="8740" y="7396"/>
                      </a:lnTo>
                      <a:cubicBezTo>
                        <a:pt x="8740" y="7396"/>
                        <a:pt x="9161" y="7396"/>
                        <a:pt x="9161" y="7396"/>
                      </a:cubicBezTo>
                      <a:cubicBezTo>
                        <a:pt x="9161" y="7396"/>
                        <a:pt x="8656" y="6555"/>
                        <a:pt x="8656" y="6555"/>
                      </a:cubicBezTo>
                      <a:lnTo>
                        <a:pt x="8656" y="4706"/>
                      </a:lnTo>
                      <a:lnTo>
                        <a:pt x="9497" y="3530"/>
                      </a:lnTo>
                      <a:lnTo>
                        <a:pt x="10757" y="3446"/>
                      </a:lnTo>
                      <a:lnTo>
                        <a:pt x="10757" y="2941"/>
                      </a:lnTo>
                      <a:lnTo>
                        <a:pt x="9497" y="1849"/>
                      </a:lnTo>
                      <a:lnTo>
                        <a:pt x="9245" y="336"/>
                      </a:lnTo>
                      <a:lnTo>
                        <a:pt x="8572" y="0"/>
                      </a:lnTo>
                      <a:lnTo>
                        <a:pt x="8404" y="168"/>
                      </a:lnTo>
                      <a:lnTo>
                        <a:pt x="7648" y="252"/>
                      </a:lnTo>
                      <a:lnTo>
                        <a:pt x="8404" y="1344"/>
                      </a:lnTo>
                      <a:lnTo>
                        <a:pt x="8404" y="2101"/>
                      </a:lnTo>
                      <a:lnTo>
                        <a:pt x="8740" y="2269"/>
                      </a:lnTo>
                      <a:lnTo>
                        <a:pt x="8656" y="4202"/>
                      </a:lnTo>
                      <a:cubicBezTo>
                        <a:pt x="8656" y="4202"/>
                        <a:pt x="7816" y="4286"/>
                        <a:pt x="7816" y="4370"/>
                      </a:cubicBezTo>
                      <a:cubicBezTo>
                        <a:pt x="7816" y="4454"/>
                        <a:pt x="7732" y="5463"/>
                        <a:pt x="7732" y="5463"/>
                      </a:cubicBezTo>
                      <a:lnTo>
                        <a:pt x="7228" y="5967"/>
                      </a:lnTo>
                      <a:lnTo>
                        <a:pt x="6892" y="6976"/>
                      </a:lnTo>
                      <a:cubicBezTo>
                        <a:pt x="6892" y="6976"/>
                        <a:pt x="6387" y="7564"/>
                        <a:pt x="6387" y="7564"/>
                      </a:cubicBezTo>
                      <a:lnTo>
                        <a:pt x="5463" y="7564"/>
                      </a:lnTo>
                      <a:lnTo>
                        <a:pt x="4958" y="7059"/>
                      </a:lnTo>
                      <a:cubicBezTo>
                        <a:pt x="4958" y="7059"/>
                        <a:pt x="4875" y="6303"/>
                        <a:pt x="4875" y="6303"/>
                      </a:cubicBezTo>
                      <a:cubicBezTo>
                        <a:pt x="4875" y="6303"/>
                        <a:pt x="4538" y="6135"/>
                        <a:pt x="4538" y="6135"/>
                      </a:cubicBezTo>
                      <a:cubicBezTo>
                        <a:pt x="4538" y="6135"/>
                        <a:pt x="4286" y="5295"/>
                        <a:pt x="4286" y="5295"/>
                      </a:cubicBezTo>
                      <a:lnTo>
                        <a:pt x="3698" y="4958"/>
                      </a:lnTo>
                      <a:lnTo>
                        <a:pt x="3614" y="4454"/>
                      </a:lnTo>
                      <a:lnTo>
                        <a:pt x="3025" y="4202"/>
                      </a:lnTo>
                      <a:cubicBezTo>
                        <a:pt x="3025" y="4202"/>
                        <a:pt x="2941" y="3782"/>
                        <a:pt x="2941" y="3782"/>
                      </a:cubicBezTo>
                      <a:cubicBezTo>
                        <a:pt x="2941" y="3782"/>
                        <a:pt x="2605" y="3530"/>
                        <a:pt x="2605" y="3530"/>
                      </a:cubicBezTo>
                      <a:cubicBezTo>
                        <a:pt x="2605" y="3530"/>
                        <a:pt x="2605" y="2353"/>
                        <a:pt x="2605" y="2353"/>
                      </a:cubicBezTo>
                      <a:lnTo>
                        <a:pt x="3110" y="2269"/>
                      </a:lnTo>
                      <a:lnTo>
                        <a:pt x="2857" y="1849"/>
                      </a:lnTo>
                      <a:lnTo>
                        <a:pt x="2774" y="1513"/>
                      </a:lnTo>
                      <a:lnTo>
                        <a:pt x="2774" y="1177"/>
                      </a:lnTo>
                      <a:lnTo>
                        <a:pt x="3278" y="756"/>
                      </a:lnTo>
                      <a:cubicBezTo>
                        <a:pt x="3278" y="756"/>
                        <a:pt x="2437" y="588"/>
                        <a:pt x="2437" y="672"/>
                      </a:cubicBezTo>
                      <a:cubicBezTo>
                        <a:pt x="2437" y="756"/>
                        <a:pt x="1681" y="1008"/>
                        <a:pt x="1681" y="1008"/>
                      </a:cubicBezTo>
                      <a:lnTo>
                        <a:pt x="1681" y="2437"/>
                      </a:lnTo>
                      <a:lnTo>
                        <a:pt x="756" y="2689"/>
                      </a:lnTo>
                      <a:lnTo>
                        <a:pt x="0" y="3866"/>
                      </a:lnTo>
                      <a:lnTo>
                        <a:pt x="168" y="4118"/>
                      </a:lnTo>
                      <a:lnTo>
                        <a:pt x="168" y="4118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18" name="Volný tvar: obrazec 117">
                  <a:extLst>
                    <a:ext uri="{FF2B5EF4-FFF2-40B4-BE49-F238E27FC236}">
                      <a16:creationId xmlns:a16="http://schemas.microsoft.com/office/drawing/2014/main" id="{8129528C-85D8-4F47-AEBB-A58278E851F1}"/>
                    </a:ext>
                  </a:extLst>
                </p:cNvPr>
                <p:cNvSpPr/>
                <p:nvPr/>
              </p:nvSpPr>
              <p:spPr>
                <a:xfrm>
                  <a:off x="7293404" y="4726589"/>
                  <a:ext cx="11765" cy="9329"/>
                </a:xfrm>
                <a:custGeom>
                  <a:avLst/>
                  <a:gdLst>
                    <a:gd name="connsiteX0" fmla="*/ 8993 w 11765"/>
                    <a:gd name="connsiteY0" fmla="*/ 337 h 9329"/>
                    <a:gd name="connsiteX1" fmla="*/ 8236 w 11765"/>
                    <a:gd name="connsiteY1" fmla="*/ 588 h 9329"/>
                    <a:gd name="connsiteX2" fmla="*/ 9161 w 11765"/>
                    <a:gd name="connsiteY2" fmla="*/ 1261 h 9329"/>
                    <a:gd name="connsiteX3" fmla="*/ 9497 w 11765"/>
                    <a:gd name="connsiteY3" fmla="*/ 4202 h 9329"/>
                    <a:gd name="connsiteX4" fmla="*/ 10001 w 11765"/>
                    <a:gd name="connsiteY4" fmla="*/ 3530 h 9329"/>
                    <a:gd name="connsiteX5" fmla="*/ 11346 w 11765"/>
                    <a:gd name="connsiteY5" fmla="*/ 3278 h 9329"/>
                    <a:gd name="connsiteX6" fmla="*/ 10001 w 11765"/>
                    <a:gd name="connsiteY6" fmla="*/ 2185 h 9329"/>
                    <a:gd name="connsiteX7" fmla="*/ 9665 w 11765"/>
                    <a:gd name="connsiteY7" fmla="*/ 504 h 9329"/>
                    <a:gd name="connsiteX8" fmla="*/ 8993 w 11765"/>
                    <a:gd name="connsiteY8" fmla="*/ 337 h 9329"/>
                    <a:gd name="connsiteX9" fmla="*/ 8993 w 11765"/>
                    <a:gd name="connsiteY9" fmla="*/ 337 h 9329"/>
                    <a:gd name="connsiteX10" fmla="*/ 8489 w 11765"/>
                    <a:gd name="connsiteY10" fmla="*/ 4706 h 9329"/>
                    <a:gd name="connsiteX11" fmla="*/ 8489 w 11765"/>
                    <a:gd name="connsiteY11" fmla="*/ 5547 h 9329"/>
                    <a:gd name="connsiteX12" fmla="*/ 7900 w 11765"/>
                    <a:gd name="connsiteY12" fmla="*/ 6219 h 9329"/>
                    <a:gd name="connsiteX13" fmla="*/ 7564 w 11765"/>
                    <a:gd name="connsiteY13" fmla="*/ 7312 h 9329"/>
                    <a:gd name="connsiteX14" fmla="*/ 8740 w 11765"/>
                    <a:gd name="connsiteY14" fmla="*/ 6556 h 9329"/>
                    <a:gd name="connsiteX15" fmla="*/ 9076 w 11765"/>
                    <a:gd name="connsiteY15" fmla="*/ 6808 h 9329"/>
                    <a:gd name="connsiteX16" fmla="*/ 8993 w 11765"/>
                    <a:gd name="connsiteY16" fmla="*/ 6723 h 9329"/>
                    <a:gd name="connsiteX17" fmla="*/ 8993 w 11765"/>
                    <a:gd name="connsiteY17" fmla="*/ 4791 h 9329"/>
                    <a:gd name="connsiteX18" fmla="*/ 9245 w 11765"/>
                    <a:gd name="connsiteY18" fmla="*/ 4455 h 9329"/>
                    <a:gd name="connsiteX19" fmla="*/ 8489 w 11765"/>
                    <a:gd name="connsiteY19" fmla="*/ 4706 h 9329"/>
                    <a:gd name="connsiteX20" fmla="*/ 8489 w 11765"/>
                    <a:gd name="connsiteY20" fmla="*/ 4706 h 9329"/>
                    <a:gd name="connsiteX21" fmla="*/ 8489 w 11765"/>
                    <a:gd name="connsiteY21" fmla="*/ 4706 h 9329"/>
                    <a:gd name="connsiteX22" fmla="*/ 7648 w 11765"/>
                    <a:gd name="connsiteY22" fmla="*/ 9245 h 9329"/>
                    <a:gd name="connsiteX23" fmla="*/ 6892 w 11765"/>
                    <a:gd name="connsiteY23" fmla="*/ 8237 h 9329"/>
                    <a:gd name="connsiteX24" fmla="*/ 6555 w 11765"/>
                    <a:gd name="connsiteY24" fmla="*/ 8489 h 9329"/>
                    <a:gd name="connsiteX25" fmla="*/ 6555 w 11765"/>
                    <a:gd name="connsiteY25" fmla="*/ 8657 h 9329"/>
                    <a:gd name="connsiteX26" fmla="*/ 6471 w 11765"/>
                    <a:gd name="connsiteY26" fmla="*/ 8237 h 9329"/>
                    <a:gd name="connsiteX27" fmla="*/ 7228 w 11765"/>
                    <a:gd name="connsiteY27" fmla="*/ 7984 h 9329"/>
                    <a:gd name="connsiteX28" fmla="*/ 7900 w 11765"/>
                    <a:gd name="connsiteY28" fmla="*/ 8825 h 9329"/>
                    <a:gd name="connsiteX29" fmla="*/ 8489 w 11765"/>
                    <a:gd name="connsiteY29" fmla="*/ 8573 h 9329"/>
                    <a:gd name="connsiteX30" fmla="*/ 7816 w 11765"/>
                    <a:gd name="connsiteY30" fmla="*/ 8573 h 9329"/>
                    <a:gd name="connsiteX31" fmla="*/ 7564 w 11765"/>
                    <a:gd name="connsiteY31" fmla="*/ 7396 h 9329"/>
                    <a:gd name="connsiteX32" fmla="*/ 7648 w 11765"/>
                    <a:gd name="connsiteY32" fmla="*/ 7312 h 9329"/>
                    <a:gd name="connsiteX33" fmla="*/ 7480 w 11765"/>
                    <a:gd name="connsiteY33" fmla="*/ 7312 h 9329"/>
                    <a:gd name="connsiteX34" fmla="*/ 7228 w 11765"/>
                    <a:gd name="connsiteY34" fmla="*/ 7816 h 9329"/>
                    <a:gd name="connsiteX35" fmla="*/ 6051 w 11765"/>
                    <a:gd name="connsiteY35" fmla="*/ 7984 h 9329"/>
                    <a:gd name="connsiteX36" fmla="*/ 5295 w 11765"/>
                    <a:gd name="connsiteY36" fmla="*/ 7228 h 9329"/>
                    <a:gd name="connsiteX37" fmla="*/ 5211 w 11765"/>
                    <a:gd name="connsiteY37" fmla="*/ 6472 h 9329"/>
                    <a:gd name="connsiteX38" fmla="*/ 4622 w 11765"/>
                    <a:gd name="connsiteY38" fmla="*/ 5547 h 9329"/>
                    <a:gd name="connsiteX39" fmla="*/ 4034 w 11765"/>
                    <a:gd name="connsiteY39" fmla="*/ 5295 h 9329"/>
                    <a:gd name="connsiteX40" fmla="*/ 3950 w 11765"/>
                    <a:gd name="connsiteY40" fmla="*/ 4706 h 9329"/>
                    <a:gd name="connsiteX41" fmla="*/ 3446 w 11765"/>
                    <a:gd name="connsiteY41" fmla="*/ 4622 h 9329"/>
                    <a:gd name="connsiteX42" fmla="*/ 3278 w 11765"/>
                    <a:gd name="connsiteY42" fmla="*/ 4034 h 9329"/>
                    <a:gd name="connsiteX43" fmla="*/ 2941 w 11765"/>
                    <a:gd name="connsiteY43" fmla="*/ 2521 h 9329"/>
                    <a:gd name="connsiteX44" fmla="*/ 2941 w 11765"/>
                    <a:gd name="connsiteY44" fmla="*/ 2269 h 9329"/>
                    <a:gd name="connsiteX45" fmla="*/ 3698 w 11765"/>
                    <a:gd name="connsiteY45" fmla="*/ 2185 h 9329"/>
                    <a:gd name="connsiteX46" fmla="*/ 3698 w 11765"/>
                    <a:gd name="connsiteY46" fmla="*/ 2185 h 9329"/>
                    <a:gd name="connsiteX47" fmla="*/ 4202 w 11765"/>
                    <a:gd name="connsiteY47" fmla="*/ 2605 h 9329"/>
                    <a:gd name="connsiteX48" fmla="*/ 3361 w 11765"/>
                    <a:gd name="connsiteY48" fmla="*/ 2774 h 9329"/>
                    <a:gd name="connsiteX49" fmla="*/ 3530 w 11765"/>
                    <a:gd name="connsiteY49" fmla="*/ 3698 h 9329"/>
                    <a:gd name="connsiteX50" fmla="*/ 4538 w 11765"/>
                    <a:gd name="connsiteY50" fmla="*/ 4539 h 9329"/>
                    <a:gd name="connsiteX51" fmla="*/ 4538 w 11765"/>
                    <a:gd name="connsiteY51" fmla="*/ 5127 h 9329"/>
                    <a:gd name="connsiteX52" fmla="*/ 5042 w 11765"/>
                    <a:gd name="connsiteY52" fmla="*/ 5295 h 9329"/>
                    <a:gd name="connsiteX53" fmla="*/ 5379 w 11765"/>
                    <a:gd name="connsiteY53" fmla="*/ 6219 h 9329"/>
                    <a:gd name="connsiteX54" fmla="*/ 5883 w 11765"/>
                    <a:gd name="connsiteY54" fmla="*/ 7228 h 9329"/>
                    <a:gd name="connsiteX55" fmla="*/ 6387 w 11765"/>
                    <a:gd name="connsiteY55" fmla="*/ 7564 h 9329"/>
                    <a:gd name="connsiteX56" fmla="*/ 7144 w 11765"/>
                    <a:gd name="connsiteY56" fmla="*/ 7480 h 9329"/>
                    <a:gd name="connsiteX57" fmla="*/ 7648 w 11765"/>
                    <a:gd name="connsiteY57" fmla="*/ 6808 h 9329"/>
                    <a:gd name="connsiteX58" fmla="*/ 7732 w 11765"/>
                    <a:gd name="connsiteY58" fmla="*/ 5967 h 9329"/>
                    <a:gd name="connsiteX59" fmla="*/ 8320 w 11765"/>
                    <a:gd name="connsiteY59" fmla="*/ 5379 h 9329"/>
                    <a:gd name="connsiteX60" fmla="*/ 8320 w 11765"/>
                    <a:gd name="connsiteY60" fmla="*/ 4455 h 9329"/>
                    <a:gd name="connsiteX61" fmla="*/ 9413 w 11765"/>
                    <a:gd name="connsiteY61" fmla="*/ 4034 h 9329"/>
                    <a:gd name="connsiteX62" fmla="*/ 8909 w 11765"/>
                    <a:gd name="connsiteY62" fmla="*/ 1429 h 9329"/>
                    <a:gd name="connsiteX63" fmla="*/ 8152 w 11765"/>
                    <a:gd name="connsiteY63" fmla="*/ 504 h 9329"/>
                    <a:gd name="connsiteX64" fmla="*/ 9076 w 11765"/>
                    <a:gd name="connsiteY64" fmla="*/ 0 h 9329"/>
                    <a:gd name="connsiteX65" fmla="*/ 10085 w 11765"/>
                    <a:gd name="connsiteY65" fmla="*/ 168 h 9329"/>
                    <a:gd name="connsiteX66" fmla="*/ 10506 w 11765"/>
                    <a:gd name="connsiteY66" fmla="*/ 1849 h 9329"/>
                    <a:gd name="connsiteX67" fmla="*/ 11766 w 11765"/>
                    <a:gd name="connsiteY67" fmla="*/ 2858 h 9329"/>
                    <a:gd name="connsiteX68" fmla="*/ 11766 w 11765"/>
                    <a:gd name="connsiteY68" fmla="*/ 3446 h 9329"/>
                    <a:gd name="connsiteX69" fmla="*/ 10337 w 11765"/>
                    <a:gd name="connsiteY69" fmla="*/ 3782 h 9329"/>
                    <a:gd name="connsiteX70" fmla="*/ 9665 w 11765"/>
                    <a:gd name="connsiteY70" fmla="*/ 4875 h 9329"/>
                    <a:gd name="connsiteX71" fmla="*/ 9749 w 11765"/>
                    <a:gd name="connsiteY71" fmla="*/ 6472 h 9329"/>
                    <a:gd name="connsiteX72" fmla="*/ 10169 w 11765"/>
                    <a:gd name="connsiteY72" fmla="*/ 7228 h 9329"/>
                    <a:gd name="connsiteX73" fmla="*/ 9581 w 11765"/>
                    <a:gd name="connsiteY73" fmla="*/ 7648 h 9329"/>
                    <a:gd name="connsiteX74" fmla="*/ 8909 w 11765"/>
                    <a:gd name="connsiteY74" fmla="*/ 6808 h 9329"/>
                    <a:gd name="connsiteX75" fmla="*/ 8068 w 11765"/>
                    <a:gd name="connsiteY75" fmla="*/ 7480 h 9329"/>
                    <a:gd name="connsiteX76" fmla="*/ 8825 w 11765"/>
                    <a:gd name="connsiteY76" fmla="*/ 8573 h 9329"/>
                    <a:gd name="connsiteX77" fmla="*/ 7648 w 11765"/>
                    <a:gd name="connsiteY77" fmla="*/ 9245 h 9329"/>
                    <a:gd name="connsiteX78" fmla="*/ 7648 w 11765"/>
                    <a:gd name="connsiteY78" fmla="*/ 9245 h 9329"/>
                    <a:gd name="connsiteX79" fmla="*/ 3866 w 11765"/>
                    <a:gd name="connsiteY79" fmla="*/ 9329 h 9329"/>
                    <a:gd name="connsiteX80" fmla="*/ 3698 w 11765"/>
                    <a:gd name="connsiteY80" fmla="*/ 8909 h 9329"/>
                    <a:gd name="connsiteX81" fmla="*/ 3698 w 11765"/>
                    <a:gd name="connsiteY81" fmla="*/ 7060 h 9329"/>
                    <a:gd name="connsiteX82" fmla="*/ 3025 w 11765"/>
                    <a:gd name="connsiteY82" fmla="*/ 7312 h 9329"/>
                    <a:gd name="connsiteX83" fmla="*/ 3110 w 11765"/>
                    <a:gd name="connsiteY83" fmla="*/ 7900 h 9329"/>
                    <a:gd name="connsiteX84" fmla="*/ 3110 w 11765"/>
                    <a:gd name="connsiteY84" fmla="*/ 8153 h 9329"/>
                    <a:gd name="connsiteX85" fmla="*/ 2437 w 11765"/>
                    <a:gd name="connsiteY85" fmla="*/ 7900 h 9329"/>
                    <a:gd name="connsiteX86" fmla="*/ 2185 w 11765"/>
                    <a:gd name="connsiteY86" fmla="*/ 5715 h 9329"/>
                    <a:gd name="connsiteX87" fmla="*/ 1597 w 11765"/>
                    <a:gd name="connsiteY87" fmla="*/ 4370 h 9329"/>
                    <a:gd name="connsiteX88" fmla="*/ 504 w 11765"/>
                    <a:gd name="connsiteY88" fmla="*/ 4622 h 9329"/>
                    <a:gd name="connsiteX89" fmla="*/ 0 w 11765"/>
                    <a:gd name="connsiteY89" fmla="*/ 4202 h 9329"/>
                    <a:gd name="connsiteX90" fmla="*/ 756 w 11765"/>
                    <a:gd name="connsiteY90" fmla="*/ 2689 h 9329"/>
                    <a:gd name="connsiteX91" fmla="*/ 1765 w 11765"/>
                    <a:gd name="connsiteY91" fmla="*/ 2269 h 9329"/>
                    <a:gd name="connsiteX92" fmla="*/ 1681 w 11765"/>
                    <a:gd name="connsiteY92" fmla="*/ 1093 h 9329"/>
                    <a:gd name="connsiteX93" fmla="*/ 2605 w 11765"/>
                    <a:gd name="connsiteY93" fmla="*/ 504 h 9329"/>
                    <a:gd name="connsiteX94" fmla="*/ 3614 w 11765"/>
                    <a:gd name="connsiteY94" fmla="*/ 588 h 9329"/>
                    <a:gd name="connsiteX95" fmla="*/ 3194 w 11765"/>
                    <a:gd name="connsiteY95" fmla="*/ 1933 h 9329"/>
                    <a:gd name="connsiteX96" fmla="*/ 2857 w 11765"/>
                    <a:gd name="connsiteY96" fmla="*/ 1681 h 9329"/>
                    <a:gd name="connsiteX97" fmla="*/ 3194 w 11765"/>
                    <a:gd name="connsiteY97" fmla="*/ 1008 h 9329"/>
                    <a:gd name="connsiteX98" fmla="*/ 2773 w 11765"/>
                    <a:gd name="connsiteY98" fmla="*/ 1008 h 9329"/>
                    <a:gd name="connsiteX99" fmla="*/ 2185 w 11765"/>
                    <a:gd name="connsiteY99" fmla="*/ 1261 h 9329"/>
                    <a:gd name="connsiteX100" fmla="*/ 2185 w 11765"/>
                    <a:gd name="connsiteY100" fmla="*/ 2521 h 9329"/>
                    <a:gd name="connsiteX101" fmla="*/ 1093 w 11765"/>
                    <a:gd name="connsiteY101" fmla="*/ 3026 h 9329"/>
                    <a:gd name="connsiteX102" fmla="*/ 504 w 11765"/>
                    <a:gd name="connsiteY102" fmla="*/ 4118 h 9329"/>
                    <a:gd name="connsiteX103" fmla="*/ 1849 w 11765"/>
                    <a:gd name="connsiteY103" fmla="*/ 3950 h 9329"/>
                    <a:gd name="connsiteX104" fmla="*/ 2353 w 11765"/>
                    <a:gd name="connsiteY104" fmla="*/ 5295 h 9329"/>
                    <a:gd name="connsiteX105" fmla="*/ 2857 w 11765"/>
                    <a:gd name="connsiteY105" fmla="*/ 7648 h 9329"/>
                    <a:gd name="connsiteX106" fmla="*/ 2857 w 11765"/>
                    <a:gd name="connsiteY106" fmla="*/ 6976 h 9329"/>
                    <a:gd name="connsiteX107" fmla="*/ 4034 w 11765"/>
                    <a:gd name="connsiteY107" fmla="*/ 6723 h 9329"/>
                    <a:gd name="connsiteX108" fmla="*/ 4454 w 11765"/>
                    <a:gd name="connsiteY108" fmla="*/ 8573 h 9329"/>
                    <a:gd name="connsiteX109" fmla="*/ 4286 w 11765"/>
                    <a:gd name="connsiteY109" fmla="*/ 8825 h 9329"/>
                    <a:gd name="connsiteX110" fmla="*/ 5463 w 11765"/>
                    <a:gd name="connsiteY110" fmla="*/ 8657 h 9329"/>
                    <a:gd name="connsiteX111" fmla="*/ 5463 w 11765"/>
                    <a:gd name="connsiteY111" fmla="*/ 9245 h 9329"/>
                    <a:gd name="connsiteX112" fmla="*/ 3866 w 11765"/>
                    <a:gd name="connsiteY112" fmla="*/ 9329 h 9329"/>
                    <a:gd name="connsiteX113" fmla="*/ 3866 w 11765"/>
                    <a:gd name="connsiteY113" fmla="*/ 9329 h 9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</a:cxnLst>
                  <a:rect l="l" t="t" r="r" b="b"/>
                  <a:pathLst>
                    <a:path w="11765" h="9329">
                      <a:moveTo>
                        <a:pt x="8993" y="337"/>
                      </a:moveTo>
                      <a:lnTo>
                        <a:pt x="8236" y="588"/>
                      </a:lnTo>
                      <a:lnTo>
                        <a:pt x="9161" y="1261"/>
                      </a:lnTo>
                      <a:lnTo>
                        <a:pt x="9497" y="4202"/>
                      </a:lnTo>
                      <a:lnTo>
                        <a:pt x="10001" y="3530"/>
                      </a:lnTo>
                      <a:lnTo>
                        <a:pt x="11346" y="3278"/>
                      </a:lnTo>
                      <a:lnTo>
                        <a:pt x="10001" y="2185"/>
                      </a:lnTo>
                      <a:lnTo>
                        <a:pt x="9665" y="504"/>
                      </a:lnTo>
                      <a:lnTo>
                        <a:pt x="8993" y="337"/>
                      </a:lnTo>
                      <a:lnTo>
                        <a:pt x="8993" y="337"/>
                      </a:lnTo>
                      <a:close/>
                      <a:moveTo>
                        <a:pt x="8489" y="4706"/>
                      </a:moveTo>
                      <a:cubicBezTo>
                        <a:pt x="8572" y="4791"/>
                        <a:pt x="8489" y="5547"/>
                        <a:pt x="8489" y="5547"/>
                      </a:cubicBezTo>
                      <a:lnTo>
                        <a:pt x="7900" y="6219"/>
                      </a:lnTo>
                      <a:cubicBezTo>
                        <a:pt x="7732" y="7060"/>
                        <a:pt x="7648" y="7228"/>
                        <a:pt x="7564" y="7312"/>
                      </a:cubicBezTo>
                      <a:lnTo>
                        <a:pt x="8740" y="6556"/>
                      </a:lnTo>
                      <a:lnTo>
                        <a:pt x="9076" y="6808"/>
                      </a:lnTo>
                      <a:cubicBezTo>
                        <a:pt x="9076" y="6808"/>
                        <a:pt x="8993" y="6808"/>
                        <a:pt x="8993" y="6723"/>
                      </a:cubicBezTo>
                      <a:lnTo>
                        <a:pt x="8993" y="4791"/>
                      </a:lnTo>
                      <a:lnTo>
                        <a:pt x="9245" y="4455"/>
                      </a:lnTo>
                      <a:cubicBezTo>
                        <a:pt x="8993" y="4622"/>
                        <a:pt x="8656" y="4706"/>
                        <a:pt x="8489" y="4706"/>
                      </a:cubicBezTo>
                      <a:lnTo>
                        <a:pt x="8489" y="4706"/>
                      </a:lnTo>
                      <a:lnTo>
                        <a:pt x="8489" y="4706"/>
                      </a:lnTo>
                      <a:close/>
                      <a:moveTo>
                        <a:pt x="7648" y="9245"/>
                      </a:moveTo>
                      <a:cubicBezTo>
                        <a:pt x="6892" y="8320"/>
                        <a:pt x="6892" y="8320"/>
                        <a:pt x="6892" y="8237"/>
                      </a:cubicBezTo>
                      <a:lnTo>
                        <a:pt x="6555" y="8489"/>
                      </a:lnTo>
                      <a:lnTo>
                        <a:pt x="6555" y="8657"/>
                      </a:lnTo>
                      <a:lnTo>
                        <a:pt x="6471" y="8237"/>
                      </a:lnTo>
                      <a:cubicBezTo>
                        <a:pt x="7059" y="7984"/>
                        <a:pt x="7144" y="7984"/>
                        <a:pt x="7228" y="7984"/>
                      </a:cubicBezTo>
                      <a:cubicBezTo>
                        <a:pt x="7480" y="8237"/>
                        <a:pt x="7900" y="8825"/>
                        <a:pt x="7900" y="8825"/>
                      </a:cubicBezTo>
                      <a:lnTo>
                        <a:pt x="8489" y="8573"/>
                      </a:lnTo>
                      <a:lnTo>
                        <a:pt x="7816" y="8573"/>
                      </a:lnTo>
                      <a:lnTo>
                        <a:pt x="7564" y="7396"/>
                      </a:lnTo>
                      <a:lnTo>
                        <a:pt x="7648" y="7312"/>
                      </a:lnTo>
                      <a:cubicBezTo>
                        <a:pt x="7648" y="7312"/>
                        <a:pt x="7564" y="7312"/>
                        <a:pt x="7480" y="7312"/>
                      </a:cubicBezTo>
                      <a:lnTo>
                        <a:pt x="7228" y="7816"/>
                      </a:lnTo>
                      <a:lnTo>
                        <a:pt x="6051" y="7984"/>
                      </a:lnTo>
                      <a:cubicBezTo>
                        <a:pt x="5295" y="7312"/>
                        <a:pt x="5295" y="7312"/>
                        <a:pt x="5295" y="7228"/>
                      </a:cubicBezTo>
                      <a:lnTo>
                        <a:pt x="5211" y="6472"/>
                      </a:lnTo>
                      <a:cubicBezTo>
                        <a:pt x="4874" y="6556"/>
                        <a:pt x="4791" y="6556"/>
                        <a:pt x="4622" y="5547"/>
                      </a:cubicBezTo>
                      <a:lnTo>
                        <a:pt x="4034" y="5295"/>
                      </a:lnTo>
                      <a:lnTo>
                        <a:pt x="3950" y="4706"/>
                      </a:lnTo>
                      <a:lnTo>
                        <a:pt x="3446" y="4622"/>
                      </a:lnTo>
                      <a:lnTo>
                        <a:pt x="3278" y="4034"/>
                      </a:lnTo>
                      <a:cubicBezTo>
                        <a:pt x="2941" y="4034"/>
                        <a:pt x="2941" y="4034"/>
                        <a:pt x="2941" y="2521"/>
                      </a:cubicBezTo>
                      <a:lnTo>
                        <a:pt x="2941" y="2269"/>
                      </a:lnTo>
                      <a:lnTo>
                        <a:pt x="3698" y="2185"/>
                      </a:lnTo>
                      <a:lnTo>
                        <a:pt x="3698" y="2185"/>
                      </a:lnTo>
                      <a:lnTo>
                        <a:pt x="4202" y="2605"/>
                      </a:lnTo>
                      <a:lnTo>
                        <a:pt x="3361" y="2774"/>
                      </a:lnTo>
                      <a:cubicBezTo>
                        <a:pt x="3530" y="2942"/>
                        <a:pt x="3530" y="3614"/>
                        <a:pt x="3530" y="3698"/>
                      </a:cubicBezTo>
                      <a:lnTo>
                        <a:pt x="4538" y="4539"/>
                      </a:lnTo>
                      <a:lnTo>
                        <a:pt x="4538" y="5127"/>
                      </a:lnTo>
                      <a:lnTo>
                        <a:pt x="5042" y="5295"/>
                      </a:lnTo>
                      <a:cubicBezTo>
                        <a:pt x="5211" y="5463"/>
                        <a:pt x="5295" y="6136"/>
                        <a:pt x="5379" y="6219"/>
                      </a:cubicBezTo>
                      <a:cubicBezTo>
                        <a:pt x="5799" y="6387"/>
                        <a:pt x="5883" y="7144"/>
                        <a:pt x="5883" y="7228"/>
                      </a:cubicBezTo>
                      <a:cubicBezTo>
                        <a:pt x="5883" y="7228"/>
                        <a:pt x="6387" y="7564"/>
                        <a:pt x="6387" y="7564"/>
                      </a:cubicBezTo>
                      <a:lnTo>
                        <a:pt x="7144" y="7480"/>
                      </a:lnTo>
                      <a:cubicBezTo>
                        <a:pt x="7480" y="6892"/>
                        <a:pt x="7480" y="6808"/>
                        <a:pt x="7648" y="6808"/>
                      </a:cubicBezTo>
                      <a:cubicBezTo>
                        <a:pt x="7480" y="6808"/>
                        <a:pt x="7732" y="5967"/>
                        <a:pt x="7732" y="5967"/>
                      </a:cubicBezTo>
                      <a:lnTo>
                        <a:pt x="8320" y="5379"/>
                      </a:lnTo>
                      <a:lnTo>
                        <a:pt x="8320" y="4455"/>
                      </a:lnTo>
                      <a:cubicBezTo>
                        <a:pt x="8320" y="4202"/>
                        <a:pt x="8320" y="4202"/>
                        <a:pt x="9413" y="4034"/>
                      </a:cubicBezTo>
                      <a:lnTo>
                        <a:pt x="8909" y="1429"/>
                      </a:lnTo>
                      <a:lnTo>
                        <a:pt x="8152" y="504"/>
                      </a:lnTo>
                      <a:lnTo>
                        <a:pt x="9076" y="0"/>
                      </a:lnTo>
                      <a:lnTo>
                        <a:pt x="10085" y="168"/>
                      </a:lnTo>
                      <a:lnTo>
                        <a:pt x="10506" y="1849"/>
                      </a:lnTo>
                      <a:lnTo>
                        <a:pt x="11766" y="2858"/>
                      </a:lnTo>
                      <a:lnTo>
                        <a:pt x="11766" y="3446"/>
                      </a:lnTo>
                      <a:lnTo>
                        <a:pt x="10337" y="3782"/>
                      </a:lnTo>
                      <a:lnTo>
                        <a:pt x="9665" y="4875"/>
                      </a:lnTo>
                      <a:lnTo>
                        <a:pt x="9749" y="6472"/>
                      </a:lnTo>
                      <a:cubicBezTo>
                        <a:pt x="9749" y="6472"/>
                        <a:pt x="10085" y="7144"/>
                        <a:pt x="10169" y="7228"/>
                      </a:cubicBezTo>
                      <a:lnTo>
                        <a:pt x="9581" y="7648"/>
                      </a:lnTo>
                      <a:lnTo>
                        <a:pt x="8909" y="6808"/>
                      </a:lnTo>
                      <a:lnTo>
                        <a:pt x="8068" y="7480"/>
                      </a:lnTo>
                      <a:lnTo>
                        <a:pt x="8825" y="8573"/>
                      </a:lnTo>
                      <a:lnTo>
                        <a:pt x="7648" y="9245"/>
                      </a:lnTo>
                      <a:lnTo>
                        <a:pt x="7648" y="9245"/>
                      </a:lnTo>
                      <a:close/>
                      <a:moveTo>
                        <a:pt x="3866" y="9329"/>
                      </a:moveTo>
                      <a:lnTo>
                        <a:pt x="3698" y="8909"/>
                      </a:lnTo>
                      <a:lnTo>
                        <a:pt x="3698" y="7060"/>
                      </a:lnTo>
                      <a:lnTo>
                        <a:pt x="3025" y="7312"/>
                      </a:lnTo>
                      <a:lnTo>
                        <a:pt x="3110" y="7900"/>
                      </a:lnTo>
                      <a:lnTo>
                        <a:pt x="3110" y="8153"/>
                      </a:lnTo>
                      <a:lnTo>
                        <a:pt x="2437" y="7900"/>
                      </a:lnTo>
                      <a:lnTo>
                        <a:pt x="2185" y="5715"/>
                      </a:lnTo>
                      <a:lnTo>
                        <a:pt x="1597" y="4370"/>
                      </a:lnTo>
                      <a:lnTo>
                        <a:pt x="504" y="4622"/>
                      </a:lnTo>
                      <a:lnTo>
                        <a:pt x="0" y="4202"/>
                      </a:lnTo>
                      <a:lnTo>
                        <a:pt x="756" y="2689"/>
                      </a:lnTo>
                      <a:lnTo>
                        <a:pt x="1765" y="2269"/>
                      </a:lnTo>
                      <a:cubicBezTo>
                        <a:pt x="1681" y="2185"/>
                        <a:pt x="1681" y="1177"/>
                        <a:pt x="1681" y="1093"/>
                      </a:cubicBezTo>
                      <a:cubicBezTo>
                        <a:pt x="1933" y="841"/>
                        <a:pt x="2521" y="588"/>
                        <a:pt x="2605" y="504"/>
                      </a:cubicBezTo>
                      <a:cubicBezTo>
                        <a:pt x="2857" y="504"/>
                        <a:pt x="3614" y="588"/>
                        <a:pt x="3614" y="588"/>
                      </a:cubicBezTo>
                      <a:lnTo>
                        <a:pt x="3194" y="1933"/>
                      </a:lnTo>
                      <a:lnTo>
                        <a:pt x="2857" y="1681"/>
                      </a:lnTo>
                      <a:lnTo>
                        <a:pt x="3194" y="1008"/>
                      </a:lnTo>
                      <a:cubicBezTo>
                        <a:pt x="3025" y="1008"/>
                        <a:pt x="2857" y="1008"/>
                        <a:pt x="2773" y="1008"/>
                      </a:cubicBezTo>
                      <a:cubicBezTo>
                        <a:pt x="2941" y="1093"/>
                        <a:pt x="2437" y="1261"/>
                        <a:pt x="2185" y="1261"/>
                      </a:cubicBezTo>
                      <a:cubicBezTo>
                        <a:pt x="2185" y="1345"/>
                        <a:pt x="2185" y="1765"/>
                        <a:pt x="2185" y="2521"/>
                      </a:cubicBezTo>
                      <a:lnTo>
                        <a:pt x="1093" y="3026"/>
                      </a:lnTo>
                      <a:lnTo>
                        <a:pt x="504" y="4118"/>
                      </a:lnTo>
                      <a:lnTo>
                        <a:pt x="1849" y="3950"/>
                      </a:lnTo>
                      <a:lnTo>
                        <a:pt x="2353" y="5295"/>
                      </a:lnTo>
                      <a:lnTo>
                        <a:pt x="2857" y="7648"/>
                      </a:lnTo>
                      <a:lnTo>
                        <a:pt x="2857" y="6976"/>
                      </a:lnTo>
                      <a:lnTo>
                        <a:pt x="4034" y="6723"/>
                      </a:lnTo>
                      <a:lnTo>
                        <a:pt x="4454" y="8573"/>
                      </a:lnTo>
                      <a:lnTo>
                        <a:pt x="4286" y="8825"/>
                      </a:lnTo>
                      <a:lnTo>
                        <a:pt x="5463" y="8657"/>
                      </a:lnTo>
                      <a:lnTo>
                        <a:pt x="5463" y="9245"/>
                      </a:lnTo>
                      <a:lnTo>
                        <a:pt x="3866" y="9329"/>
                      </a:lnTo>
                      <a:lnTo>
                        <a:pt x="3866" y="9329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19" name="Volný tvar: obrazec 118">
                  <a:extLst>
                    <a:ext uri="{FF2B5EF4-FFF2-40B4-BE49-F238E27FC236}">
                      <a16:creationId xmlns:a16="http://schemas.microsoft.com/office/drawing/2014/main" id="{909E2957-08E8-4ABD-9D16-AAA628C780FD}"/>
                    </a:ext>
                  </a:extLst>
                </p:cNvPr>
                <p:cNvSpPr/>
                <p:nvPr/>
              </p:nvSpPr>
              <p:spPr>
                <a:xfrm>
                  <a:off x="7298531" y="4731464"/>
                  <a:ext cx="2357" cy="1765"/>
                </a:xfrm>
                <a:custGeom>
                  <a:avLst/>
                  <a:gdLst>
                    <a:gd name="connsiteX0" fmla="*/ 252 w 2357"/>
                    <a:gd name="connsiteY0" fmla="*/ 1513 h 1765"/>
                    <a:gd name="connsiteX1" fmla="*/ 840 w 2357"/>
                    <a:gd name="connsiteY1" fmla="*/ 1177 h 1765"/>
                    <a:gd name="connsiteX2" fmla="*/ 840 w 2357"/>
                    <a:gd name="connsiteY2" fmla="*/ 504 h 1765"/>
                    <a:gd name="connsiteX3" fmla="*/ 252 w 2357"/>
                    <a:gd name="connsiteY3" fmla="*/ 336 h 1765"/>
                    <a:gd name="connsiteX4" fmla="*/ 0 w 2357"/>
                    <a:gd name="connsiteY4" fmla="*/ 84 h 1765"/>
                    <a:gd name="connsiteX5" fmla="*/ 672 w 2357"/>
                    <a:gd name="connsiteY5" fmla="*/ 252 h 1765"/>
                    <a:gd name="connsiteX6" fmla="*/ 1513 w 2357"/>
                    <a:gd name="connsiteY6" fmla="*/ 168 h 1765"/>
                    <a:gd name="connsiteX7" fmla="*/ 1765 w 2357"/>
                    <a:gd name="connsiteY7" fmla="*/ 0 h 1765"/>
                    <a:gd name="connsiteX8" fmla="*/ 1513 w 2357"/>
                    <a:gd name="connsiteY8" fmla="*/ 252 h 1765"/>
                    <a:gd name="connsiteX9" fmla="*/ 1008 w 2357"/>
                    <a:gd name="connsiteY9" fmla="*/ 504 h 1765"/>
                    <a:gd name="connsiteX10" fmla="*/ 1008 w 2357"/>
                    <a:gd name="connsiteY10" fmla="*/ 1177 h 1765"/>
                    <a:gd name="connsiteX11" fmla="*/ 2353 w 2357"/>
                    <a:gd name="connsiteY11" fmla="*/ 1344 h 1765"/>
                    <a:gd name="connsiteX12" fmla="*/ 2353 w 2357"/>
                    <a:gd name="connsiteY12" fmla="*/ 1597 h 1765"/>
                    <a:gd name="connsiteX13" fmla="*/ 924 w 2357"/>
                    <a:gd name="connsiteY13" fmla="*/ 1261 h 1765"/>
                    <a:gd name="connsiteX14" fmla="*/ 0 w 2357"/>
                    <a:gd name="connsiteY14" fmla="*/ 1765 h 1765"/>
                    <a:gd name="connsiteX15" fmla="*/ 252 w 2357"/>
                    <a:gd name="connsiteY15" fmla="*/ 1513 h 1765"/>
                    <a:gd name="connsiteX16" fmla="*/ 252 w 2357"/>
                    <a:gd name="connsiteY16" fmla="*/ 1513 h 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357" h="1765">
                      <a:moveTo>
                        <a:pt x="252" y="1513"/>
                      </a:moveTo>
                      <a:lnTo>
                        <a:pt x="840" y="1177"/>
                      </a:lnTo>
                      <a:lnTo>
                        <a:pt x="840" y="504"/>
                      </a:lnTo>
                      <a:lnTo>
                        <a:pt x="252" y="336"/>
                      </a:lnTo>
                      <a:lnTo>
                        <a:pt x="0" y="84"/>
                      </a:lnTo>
                      <a:lnTo>
                        <a:pt x="672" y="252"/>
                      </a:lnTo>
                      <a:lnTo>
                        <a:pt x="1513" y="168"/>
                      </a:lnTo>
                      <a:lnTo>
                        <a:pt x="1765" y="0"/>
                      </a:lnTo>
                      <a:cubicBezTo>
                        <a:pt x="1681" y="252"/>
                        <a:pt x="1513" y="252"/>
                        <a:pt x="1513" y="252"/>
                      </a:cubicBezTo>
                      <a:cubicBezTo>
                        <a:pt x="1513" y="252"/>
                        <a:pt x="1008" y="504"/>
                        <a:pt x="1008" y="504"/>
                      </a:cubicBezTo>
                      <a:lnTo>
                        <a:pt x="1008" y="1177"/>
                      </a:lnTo>
                      <a:cubicBezTo>
                        <a:pt x="1008" y="1177"/>
                        <a:pt x="2437" y="1344"/>
                        <a:pt x="2353" y="1344"/>
                      </a:cubicBezTo>
                      <a:cubicBezTo>
                        <a:pt x="2353" y="1344"/>
                        <a:pt x="2353" y="1597"/>
                        <a:pt x="2353" y="1597"/>
                      </a:cubicBezTo>
                      <a:cubicBezTo>
                        <a:pt x="2353" y="1597"/>
                        <a:pt x="924" y="1261"/>
                        <a:pt x="924" y="1261"/>
                      </a:cubicBezTo>
                      <a:lnTo>
                        <a:pt x="0" y="1765"/>
                      </a:lnTo>
                      <a:lnTo>
                        <a:pt x="252" y="1513"/>
                      </a:lnTo>
                      <a:lnTo>
                        <a:pt x="252" y="1513"/>
                      </a:lnTo>
                      <a:close/>
                    </a:path>
                  </a:pathLst>
                </a:custGeom>
                <a:solidFill>
                  <a:srgbClr val="624022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20" name="Volný tvar: obrazec 119">
                  <a:extLst>
                    <a:ext uri="{FF2B5EF4-FFF2-40B4-BE49-F238E27FC236}">
                      <a16:creationId xmlns:a16="http://schemas.microsoft.com/office/drawing/2014/main" id="{DFF321AA-2514-401D-B2EA-2224081C43FD}"/>
                    </a:ext>
                  </a:extLst>
                </p:cNvPr>
                <p:cNvSpPr/>
                <p:nvPr/>
              </p:nvSpPr>
              <p:spPr>
                <a:xfrm>
                  <a:off x="7298362" y="4731632"/>
                  <a:ext cx="2857" cy="2016"/>
                </a:xfrm>
                <a:custGeom>
                  <a:avLst/>
                  <a:gdLst>
                    <a:gd name="connsiteX0" fmla="*/ 0 w 2857"/>
                    <a:gd name="connsiteY0" fmla="*/ 2017 h 2016"/>
                    <a:gd name="connsiteX1" fmla="*/ 252 w 2857"/>
                    <a:gd name="connsiteY1" fmla="*/ 1344 h 2016"/>
                    <a:gd name="connsiteX2" fmla="*/ 925 w 2857"/>
                    <a:gd name="connsiteY2" fmla="*/ 924 h 2016"/>
                    <a:gd name="connsiteX3" fmla="*/ 757 w 2857"/>
                    <a:gd name="connsiteY3" fmla="*/ 252 h 2016"/>
                    <a:gd name="connsiteX4" fmla="*/ 1093 w 2857"/>
                    <a:gd name="connsiteY4" fmla="*/ 336 h 2016"/>
                    <a:gd name="connsiteX5" fmla="*/ 1093 w 2857"/>
                    <a:gd name="connsiteY5" fmla="*/ 252 h 2016"/>
                    <a:gd name="connsiteX6" fmla="*/ 1681 w 2857"/>
                    <a:gd name="connsiteY6" fmla="*/ 0 h 2016"/>
                    <a:gd name="connsiteX7" fmla="*/ 1681 w 2857"/>
                    <a:gd name="connsiteY7" fmla="*/ 84 h 2016"/>
                    <a:gd name="connsiteX8" fmla="*/ 1345 w 2857"/>
                    <a:gd name="connsiteY8" fmla="*/ 420 h 2016"/>
                    <a:gd name="connsiteX9" fmla="*/ 1429 w 2857"/>
                    <a:gd name="connsiteY9" fmla="*/ 924 h 2016"/>
                    <a:gd name="connsiteX10" fmla="*/ 2858 w 2857"/>
                    <a:gd name="connsiteY10" fmla="*/ 1093 h 2016"/>
                    <a:gd name="connsiteX11" fmla="*/ 1177 w 2857"/>
                    <a:gd name="connsiteY11" fmla="*/ 1176 h 2016"/>
                    <a:gd name="connsiteX12" fmla="*/ 0 w 2857"/>
                    <a:gd name="connsiteY12" fmla="*/ 2017 h 2016"/>
                    <a:gd name="connsiteX13" fmla="*/ 0 w 2857"/>
                    <a:gd name="connsiteY13" fmla="*/ 2017 h 2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857" h="2016">
                      <a:moveTo>
                        <a:pt x="0" y="2017"/>
                      </a:moveTo>
                      <a:lnTo>
                        <a:pt x="252" y="1344"/>
                      </a:lnTo>
                      <a:lnTo>
                        <a:pt x="925" y="924"/>
                      </a:lnTo>
                      <a:lnTo>
                        <a:pt x="757" y="252"/>
                      </a:lnTo>
                      <a:lnTo>
                        <a:pt x="1093" y="336"/>
                      </a:lnTo>
                      <a:lnTo>
                        <a:pt x="1093" y="252"/>
                      </a:lnTo>
                      <a:lnTo>
                        <a:pt x="1681" y="0"/>
                      </a:lnTo>
                      <a:lnTo>
                        <a:pt x="1681" y="84"/>
                      </a:lnTo>
                      <a:lnTo>
                        <a:pt x="1345" y="420"/>
                      </a:lnTo>
                      <a:lnTo>
                        <a:pt x="1429" y="924"/>
                      </a:lnTo>
                      <a:cubicBezTo>
                        <a:pt x="2858" y="1008"/>
                        <a:pt x="2858" y="1008"/>
                        <a:pt x="2858" y="1093"/>
                      </a:cubicBezTo>
                      <a:cubicBezTo>
                        <a:pt x="2605" y="1513"/>
                        <a:pt x="2605" y="1513"/>
                        <a:pt x="1177" y="1176"/>
                      </a:cubicBezTo>
                      <a:lnTo>
                        <a:pt x="0" y="2017"/>
                      </a:lnTo>
                      <a:lnTo>
                        <a:pt x="0" y="2017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21" name="Volný tvar: obrazec 120">
                  <a:extLst>
                    <a:ext uri="{FF2B5EF4-FFF2-40B4-BE49-F238E27FC236}">
                      <a16:creationId xmlns:a16="http://schemas.microsoft.com/office/drawing/2014/main" id="{51E06C52-3E24-4E7D-B1C0-93B82140D74D}"/>
                    </a:ext>
                  </a:extLst>
                </p:cNvPr>
                <p:cNvSpPr/>
                <p:nvPr/>
              </p:nvSpPr>
              <p:spPr>
                <a:xfrm>
                  <a:off x="7297102" y="4727597"/>
                  <a:ext cx="5294" cy="3025"/>
                </a:xfrm>
                <a:custGeom>
                  <a:avLst/>
                  <a:gdLst>
                    <a:gd name="connsiteX0" fmla="*/ 5295 w 5294"/>
                    <a:gd name="connsiteY0" fmla="*/ 1261 h 3025"/>
                    <a:gd name="connsiteX1" fmla="*/ 4454 w 5294"/>
                    <a:gd name="connsiteY1" fmla="*/ 1849 h 3025"/>
                    <a:gd name="connsiteX2" fmla="*/ 3950 w 5294"/>
                    <a:gd name="connsiteY2" fmla="*/ 2774 h 3025"/>
                    <a:gd name="connsiteX3" fmla="*/ 3698 w 5294"/>
                    <a:gd name="connsiteY3" fmla="*/ 2858 h 3025"/>
                    <a:gd name="connsiteX4" fmla="*/ 2941 w 5294"/>
                    <a:gd name="connsiteY4" fmla="*/ 1765 h 3025"/>
                    <a:gd name="connsiteX5" fmla="*/ 2017 w 5294"/>
                    <a:gd name="connsiteY5" fmla="*/ 1765 h 3025"/>
                    <a:gd name="connsiteX6" fmla="*/ 1513 w 5294"/>
                    <a:gd name="connsiteY6" fmla="*/ 3026 h 3025"/>
                    <a:gd name="connsiteX7" fmla="*/ 1176 w 5294"/>
                    <a:gd name="connsiteY7" fmla="*/ 2942 h 3025"/>
                    <a:gd name="connsiteX8" fmla="*/ 252 w 5294"/>
                    <a:gd name="connsiteY8" fmla="*/ 1933 h 3025"/>
                    <a:gd name="connsiteX9" fmla="*/ 0 w 5294"/>
                    <a:gd name="connsiteY9" fmla="*/ 1345 h 3025"/>
                    <a:gd name="connsiteX10" fmla="*/ 2437 w 5294"/>
                    <a:gd name="connsiteY10" fmla="*/ 1345 h 3025"/>
                    <a:gd name="connsiteX11" fmla="*/ 2437 w 5294"/>
                    <a:gd name="connsiteY11" fmla="*/ 252 h 3025"/>
                    <a:gd name="connsiteX12" fmla="*/ 1933 w 5294"/>
                    <a:gd name="connsiteY12" fmla="*/ 0 h 3025"/>
                    <a:gd name="connsiteX13" fmla="*/ 3277 w 5294"/>
                    <a:gd name="connsiteY13" fmla="*/ 0 h 3025"/>
                    <a:gd name="connsiteX14" fmla="*/ 2773 w 5294"/>
                    <a:gd name="connsiteY14" fmla="*/ 337 h 3025"/>
                    <a:gd name="connsiteX15" fmla="*/ 2773 w 5294"/>
                    <a:gd name="connsiteY15" fmla="*/ 1345 h 3025"/>
                    <a:gd name="connsiteX16" fmla="*/ 4874 w 5294"/>
                    <a:gd name="connsiteY16" fmla="*/ 1345 h 3025"/>
                    <a:gd name="connsiteX17" fmla="*/ 5295 w 5294"/>
                    <a:gd name="connsiteY17" fmla="*/ 1261 h 3025"/>
                    <a:gd name="connsiteX18" fmla="*/ 5295 w 5294"/>
                    <a:gd name="connsiteY18" fmla="*/ 1261 h 3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294" h="3025">
                      <a:moveTo>
                        <a:pt x="5295" y="1261"/>
                      </a:moveTo>
                      <a:lnTo>
                        <a:pt x="4454" y="1849"/>
                      </a:lnTo>
                      <a:lnTo>
                        <a:pt x="3950" y="2774"/>
                      </a:lnTo>
                      <a:lnTo>
                        <a:pt x="3698" y="2858"/>
                      </a:lnTo>
                      <a:lnTo>
                        <a:pt x="2941" y="1765"/>
                      </a:lnTo>
                      <a:lnTo>
                        <a:pt x="2017" y="1765"/>
                      </a:lnTo>
                      <a:cubicBezTo>
                        <a:pt x="2017" y="1765"/>
                        <a:pt x="1513" y="3026"/>
                        <a:pt x="1513" y="3026"/>
                      </a:cubicBezTo>
                      <a:lnTo>
                        <a:pt x="1176" y="2942"/>
                      </a:lnTo>
                      <a:lnTo>
                        <a:pt x="252" y="1933"/>
                      </a:lnTo>
                      <a:cubicBezTo>
                        <a:pt x="252" y="1933"/>
                        <a:pt x="0" y="1345"/>
                        <a:pt x="0" y="1345"/>
                      </a:cubicBezTo>
                      <a:cubicBezTo>
                        <a:pt x="0" y="1345"/>
                        <a:pt x="2437" y="1345"/>
                        <a:pt x="2437" y="1345"/>
                      </a:cubicBezTo>
                      <a:lnTo>
                        <a:pt x="2437" y="252"/>
                      </a:lnTo>
                      <a:cubicBezTo>
                        <a:pt x="2437" y="252"/>
                        <a:pt x="2101" y="84"/>
                        <a:pt x="1933" y="0"/>
                      </a:cubicBezTo>
                      <a:cubicBezTo>
                        <a:pt x="2101" y="0"/>
                        <a:pt x="3277" y="0"/>
                        <a:pt x="3277" y="0"/>
                      </a:cubicBezTo>
                      <a:lnTo>
                        <a:pt x="2773" y="337"/>
                      </a:lnTo>
                      <a:lnTo>
                        <a:pt x="2773" y="1345"/>
                      </a:lnTo>
                      <a:lnTo>
                        <a:pt x="4874" y="1345"/>
                      </a:lnTo>
                      <a:lnTo>
                        <a:pt x="5295" y="1261"/>
                      </a:lnTo>
                      <a:lnTo>
                        <a:pt x="5295" y="1261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22" name="Volný tvar: obrazec 121">
                  <a:extLst>
                    <a:ext uri="{FF2B5EF4-FFF2-40B4-BE49-F238E27FC236}">
                      <a16:creationId xmlns:a16="http://schemas.microsoft.com/office/drawing/2014/main" id="{3A10FF14-4B21-4DB3-AE03-AB3BB09E884E}"/>
                    </a:ext>
                  </a:extLst>
                </p:cNvPr>
                <p:cNvSpPr/>
                <p:nvPr/>
              </p:nvSpPr>
              <p:spPr>
                <a:xfrm>
                  <a:off x="7296682" y="4727430"/>
                  <a:ext cx="5630" cy="3445"/>
                </a:xfrm>
                <a:custGeom>
                  <a:avLst/>
                  <a:gdLst>
                    <a:gd name="connsiteX0" fmla="*/ 2857 w 5630"/>
                    <a:gd name="connsiteY0" fmla="*/ 1597 h 3445"/>
                    <a:gd name="connsiteX1" fmla="*/ 252 w 5630"/>
                    <a:gd name="connsiteY1" fmla="*/ 1849 h 3445"/>
                    <a:gd name="connsiteX2" fmla="*/ 1596 w 5630"/>
                    <a:gd name="connsiteY2" fmla="*/ 3025 h 3445"/>
                    <a:gd name="connsiteX3" fmla="*/ 2017 w 5630"/>
                    <a:gd name="connsiteY3" fmla="*/ 1933 h 3445"/>
                    <a:gd name="connsiteX4" fmla="*/ 2857 w 5630"/>
                    <a:gd name="connsiteY4" fmla="*/ 1765 h 3445"/>
                    <a:gd name="connsiteX5" fmla="*/ 2857 w 5630"/>
                    <a:gd name="connsiteY5" fmla="*/ 1597 h 3445"/>
                    <a:gd name="connsiteX6" fmla="*/ 2857 w 5630"/>
                    <a:gd name="connsiteY6" fmla="*/ 1597 h 3445"/>
                    <a:gd name="connsiteX7" fmla="*/ 1849 w 5630"/>
                    <a:gd name="connsiteY7" fmla="*/ 3446 h 3445"/>
                    <a:gd name="connsiteX8" fmla="*/ 1429 w 5630"/>
                    <a:gd name="connsiteY8" fmla="*/ 3361 h 3445"/>
                    <a:gd name="connsiteX9" fmla="*/ 168 w 5630"/>
                    <a:gd name="connsiteY9" fmla="*/ 2101 h 3445"/>
                    <a:gd name="connsiteX10" fmla="*/ 0 w 5630"/>
                    <a:gd name="connsiteY10" fmla="*/ 1429 h 3445"/>
                    <a:gd name="connsiteX11" fmla="*/ 2689 w 5630"/>
                    <a:gd name="connsiteY11" fmla="*/ 1344 h 3445"/>
                    <a:gd name="connsiteX12" fmla="*/ 2437 w 5630"/>
                    <a:gd name="connsiteY12" fmla="*/ 588 h 3445"/>
                    <a:gd name="connsiteX13" fmla="*/ 2689 w 5630"/>
                    <a:gd name="connsiteY13" fmla="*/ 420 h 3445"/>
                    <a:gd name="connsiteX14" fmla="*/ 2437 w 5630"/>
                    <a:gd name="connsiteY14" fmla="*/ 504 h 3445"/>
                    <a:gd name="connsiteX15" fmla="*/ 3446 w 5630"/>
                    <a:gd name="connsiteY15" fmla="*/ 0 h 3445"/>
                    <a:gd name="connsiteX16" fmla="*/ 4286 w 5630"/>
                    <a:gd name="connsiteY16" fmla="*/ 0 h 3445"/>
                    <a:gd name="connsiteX17" fmla="*/ 3110 w 5630"/>
                    <a:gd name="connsiteY17" fmla="*/ 840 h 3445"/>
                    <a:gd name="connsiteX18" fmla="*/ 3193 w 5630"/>
                    <a:gd name="connsiteY18" fmla="*/ 1597 h 3445"/>
                    <a:gd name="connsiteX19" fmla="*/ 5631 w 5630"/>
                    <a:gd name="connsiteY19" fmla="*/ 1176 h 3445"/>
                    <a:gd name="connsiteX20" fmla="*/ 4454 w 5630"/>
                    <a:gd name="connsiteY20" fmla="*/ 3110 h 3445"/>
                    <a:gd name="connsiteX21" fmla="*/ 3950 w 5630"/>
                    <a:gd name="connsiteY21" fmla="*/ 3194 h 3445"/>
                    <a:gd name="connsiteX22" fmla="*/ 3110 w 5630"/>
                    <a:gd name="connsiteY22" fmla="*/ 2101 h 3445"/>
                    <a:gd name="connsiteX23" fmla="*/ 2437 w 5630"/>
                    <a:gd name="connsiteY23" fmla="*/ 2269 h 3445"/>
                    <a:gd name="connsiteX24" fmla="*/ 2185 w 5630"/>
                    <a:gd name="connsiteY24" fmla="*/ 3361 h 3445"/>
                    <a:gd name="connsiteX25" fmla="*/ 1849 w 5630"/>
                    <a:gd name="connsiteY25" fmla="*/ 3446 h 3445"/>
                    <a:gd name="connsiteX26" fmla="*/ 1849 w 5630"/>
                    <a:gd name="connsiteY26" fmla="*/ 3446 h 3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5630" h="3445">
                      <a:moveTo>
                        <a:pt x="2857" y="1597"/>
                      </a:moveTo>
                      <a:lnTo>
                        <a:pt x="252" y="1849"/>
                      </a:lnTo>
                      <a:lnTo>
                        <a:pt x="1596" y="3025"/>
                      </a:lnTo>
                      <a:cubicBezTo>
                        <a:pt x="1680" y="2857"/>
                        <a:pt x="1765" y="2521"/>
                        <a:pt x="2017" y="1933"/>
                      </a:cubicBezTo>
                      <a:lnTo>
                        <a:pt x="2857" y="1765"/>
                      </a:lnTo>
                      <a:lnTo>
                        <a:pt x="2857" y="1597"/>
                      </a:lnTo>
                      <a:lnTo>
                        <a:pt x="2857" y="1597"/>
                      </a:lnTo>
                      <a:close/>
                      <a:moveTo>
                        <a:pt x="1849" y="3446"/>
                      </a:moveTo>
                      <a:lnTo>
                        <a:pt x="1429" y="3361"/>
                      </a:lnTo>
                      <a:lnTo>
                        <a:pt x="168" y="2101"/>
                      </a:lnTo>
                      <a:lnTo>
                        <a:pt x="0" y="1429"/>
                      </a:lnTo>
                      <a:lnTo>
                        <a:pt x="2689" y="1344"/>
                      </a:lnTo>
                      <a:lnTo>
                        <a:pt x="2437" y="588"/>
                      </a:lnTo>
                      <a:lnTo>
                        <a:pt x="2689" y="420"/>
                      </a:lnTo>
                      <a:cubicBezTo>
                        <a:pt x="2605" y="420"/>
                        <a:pt x="2437" y="504"/>
                        <a:pt x="2437" y="504"/>
                      </a:cubicBezTo>
                      <a:cubicBezTo>
                        <a:pt x="2185" y="0"/>
                        <a:pt x="2689" y="0"/>
                        <a:pt x="3446" y="0"/>
                      </a:cubicBezTo>
                      <a:lnTo>
                        <a:pt x="4286" y="0"/>
                      </a:lnTo>
                      <a:lnTo>
                        <a:pt x="3110" y="840"/>
                      </a:lnTo>
                      <a:lnTo>
                        <a:pt x="3193" y="1597"/>
                      </a:lnTo>
                      <a:lnTo>
                        <a:pt x="5631" y="1176"/>
                      </a:lnTo>
                      <a:lnTo>
                        <a:pt x="4454" y="3110"/>
                      </a:lnTo>
                      <a:lnTo>
                        <a:pt x="3950" y="3194"/>
                      </a:lnTo>
                      <a:lnTo>
                        <a:pt x="3110" y="2101"/>
                      </a:lnTo>
                      <a:lnTo>
                        <a:pt x="2437" y="2269"/>
                      </a:lnTo>
                      <a:cubicBezTo>
                        <a:pt x="2521" y="2353"/>
                        <a:pt x="2185" y="3277"/>
                        <a:pt x="2185" y="3361"/>
                      </a:cubicBezTo>
                      <a:lnTo>
                        <a:pt x="1849" y="3446"/>
                      </a:lnTo>
                      <a:lnTo>
                        <a:pt x="1849" y="3446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23" name="Volný tvar: obrazec 122">
                  <a:extLst>
                    <a:ext uri="{FF2B5EF4-FFF2-40B4-BE49-F238E27FC236}">
                      <a16:creationId xmlns:a16="http://schemas.microsoft.com/office/drawing/2014/main" id="{AAC84E19-9CC3-4D61-AC9C-B95E214D72EB}"/>
                    </a:ext>
                  </a:extLst>
                </p:cNvPr>
                <p:cNvSpPr/>
                <p:nvPr/>
              </p:nvSpPr>
              <p:spPr>
                <a:xfrm>
                  <a:off x="7297942" y="4729363"/>
                  <a:ext cx="504" cy="588"/>
                </a:xfrm>
                <a:custGeom>
                  <a:avLst/>
                  <a:gdLst>
                    <a:gd name="connsiteX0" fmla="*/ 168 w 504"/>
                    <a:gd name="connsiteY0" fmla="*/ 0 h 588"/>
                    <a:gd name="connsiteX1" fmla="*/ 336 w 504"/>
                    <a:gd name="connsiteY1" fmla="*/ 0 h 588"/>
                    <a:gd name="connsiteX2" fmla="*/ 504 w 504"/>
                    <a:gd name="connsiteY2" fmla="*/ 168 h 588"/>
                    <a:gd name="connsiteX3" fmla="*/ 504 w 504"/>
                    <a:gd name="connsiteY3" fmla="*/ 420 h 588"/>
                    <a:gd name="connsiteX4" fmla="*/ 336 w 504"/>
                    <a:gd name="connsiteY4" fmla="*/ 588 h 588"/>
                    <a:gd name="connsiteX5" fmla="*/ 168 w 504"/>
                    <a:gd name="connsiteY5" fmla="*/ 588 h 588"/>
                    <a:gd name="connsiteX6" fmla="*/ 0 w 504"/>
                    <a:gd name="connsiteY6" fmla="*/ 420 h 588"/>
                    <a:gd name="connsiteX7" fmla="*/ 0 w 504"/>
                    <a:gd name="connsiteY7" fmla="*/ 168 h 588"/>
                    <a:gd name="connsiteX8" fmla="*/ 168 w 504"/>
                    <a:gd name="connsiteY8" fmla="*/ 0 h 588"/>
                    <a:gd name="connsiteX9" fmla="*/ 168 w 504"/>
                    <a:gd name="connsiteY9" fmla="*/ 0 h 588"/>
                    <a:gd name="connsiteX10" fmla="*/ 168 w 504"/>
                    <a:gd name="connsiteY10" fmla="*/ 0 h 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4" h="588">
                      <a:moveTo>
                        <a:pt x="168" y="0"/>
                      </a:moveTo>
                      <a:lnTo>
                        <a:pt x="336" y="0"/>
                      </a:lnTo>
                      <a:cubicBezTo>
                        <a:pt x="420" y="0"/>
                        <a:pt x="504" y="84"/>
                        <a:pt x="504" y="168"/>
                      </a:cubicBezTo>
                      <a:lnTo>
                        <a:pt x="504" y="420"/>
                      </a:lnTo>
                      <a:cubicBezTo>
                        <a:pt x="504" y="504"/>
                        <a:pt x="420" y="588"/>
                        <a:pt x="336" y="588"/>
                      </a:cubicBezTo>
                      <a:lnTo>
                        <a:pt x="168" y="588"/>
                      </a:lnTo>
                      <a:cubicBezTo>
                        <a:pt x="84" y="588"/>
                        <a:pt x="0" y="504"/>
                        <a:pt x="0" y="420"/>
                      </a:cubicBezTo>
                      <a:lnTo>
                        <a:pt x="0" y="168"/>
                      </a:lnTo>
                      <a:cubicBezTo>
                        <a:pt x="0" y="84"/>
                        <a:pt x="84" y="0"/>
                        <a:pt x="168" y="0"/>
                      </a:cubicBezTo>
                      <a:lnTo>
                        <a:pt x="168" y="0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624022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24" name="Volný tvar: obrazec 123">
                  <a:extLst>
                    <a:ext uri="{FF2B5EF4-FFF2-40B4-BE49-F238E27FC236}">
                      <a16:creationId xmlns:a16="http://schemas.microsoft.com/office/drawing/2014/main" id="{31979BD5-C2F6-4BB8-9FEB-3F841EB8EF12}"/>
                    </a:ext>
                  </a:extLst>
                </p:cNvPr>
                <p:cNvSpPr/>
                <p:nvPr/>
              </p:nvSpPr>
              <p:spPr>
                <a:xfrm>
                  <a:off x="7300548" y="4729194"/>
                  <a:ext cx="588" cy="504"/>
                </a:xfrm>
                <a:custGeom>
                  <a:avLst/>
                  <a:gdLst>
                    <a:gd name="connsiteX0" fmla="*/ 168 w 588"/>
                    <a:gd name="connsiteY0" fmla="*/ 0 h 504"/>
                    <a:gd name="connsiteX1" fmla="*/ 420 w 588"/>
                    <a:gd name="connsiteY1" fmla="*/ 0 h 504"/>
                    <a:gd name="connsiteX2" fmla="*/ 588 w 588"/>
                    <a:gd name="connsiteY2" fmla="*/ 168 h 504"/>
                    <a:gd name="connsiteX3" fmla="*/ 588 w 588"/>
                    <a:gd name="connsiteY3" fmla="*/ 337 h 504"/>
                    <a:gd name="connsiteX4" fmla="*/ 420 w 588"/>
                    <a:gd name="connsiteY4" fmla="*/ 504 h 504"/>
                    <a:gd name="connsiteX5" fmla="*/ 168 w 588"/>
                    <a:gd name="connsiteY5" fmla="*/ 504 h 504"/>
                    <a:gd name="connsiteX6" fmla="*/ 0 w 588"/>
                    <a:gd name="connsiteY6" fmla="*/ 337 h 504"/>
                    <a:gd name="connsiteX7" fmla="*/ 0 w 588"/>
                    <a:gd name="connsiteY7" fmla="*/ 168 h 504"/>
                    <a:gd name="connsiteX8" fmla="*/ 168 w 588"/>
                    <a:gd name="connsiteY8" fmla="*/ 0 h 504"/>
                    <a:gd name="connsiteX9" fmla="*/ 168 w 588"/>
                    <a:gd name="connsiteY9" fmla="*/ 0 h 504"/>
                    <a:gd name="connsiteX10" fmla="*/ 168 w 588"/>
                    <a:gd name="connsiteY10" fmla="*/ 0 h 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88" h="504">
                      <a:moveTo>
                        <a:pt x="168" y="0"/>
                      </a:moveTo>
                      <a:lnTo>
                        <a:pt x="420" y="0"/>
                      </a:lnTo>
                      <a:cubicBezTo>
                        <a:pt x="504" y="0"/>
                        <a:pt x="588" y="84"/>
                        <a:pt x="588" y="168"/>
                      </a:cubicBezTo>
                      <a:lnTo>
                        <a:pt x="588" y="337"/>
                      </a:lnTo>
                      <a:cubicBezTo>
                        <a:pt x="588" y="421"/>
                        <a:pt x="504" y="504"/>
                        <a:pt x="420" y="504"/>
                      </a:cubicBezTo>
                      <a:lnTo>
                        <a:pt x="168" y="504"/>
                      </a:lnTo>
                      <a:cubicBezTo>
                        <a:pt x="84" y="504"/>
                        <a:pt x="0" y="421"/>
                        <a:pt x="0" y="337"/>
                      </a:cubicBezTo>
                      <a:lnTo>
                        <a:pt x="0" y="168"/>
                      </a:lnTo>
                      <a:cubicBezTo>
                        <a:pt x="0" y="84"/>
                        <a:pt x="84" y="0"/>
                        <a:pt x="168" y="0"/>
                      </a:cubicBezTo>
                      <a:lnTo>
                        <a:pt x="168" y="0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624022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25" name="Volný tvar: obrazec 124">
                  <a:extLst>
                    <a:ext uri="{FF2B5EF4-FFF2-40B4-BE49-F238E27FC236}">
                      <a16:creationId xmlns:a16="http://schemas.microsoft.com/office/drawing/2014/main" id="{71D1A0BC-2922-4576-8904-459766D6CEF1}"/>
                    </a:ext>
                  </a:extLst>
                </p:cNvPr>
                <p:cNvSpPr/>
                <p:nvPr/>
              </p:nvSpPr>
              <p:spPr>
                <a:xfrm>
                  <a:off x="7296682" y="4726473"/>
                  <a:ext cx="5294" cy="1208"/>
                </a:xfrm>
                <a:custGeom>
                  <a:avLst/>
                  <a:gdLst>
                    <a:gd name="connsiteX0" fmla="*/ 252 w 5294"/>
                    <a:gd name="connsiteY0" fmla="*/ 1208 h 1208"/>
                    <a:gd name="connsiteX1" fmla="*/ 0 w 5294"/>
                    <a:gd name="connsiteY1" fmla="*/ 1040 h 1208"/>
                    <a:gd name="connsiteX2" fmla="*/ 84 w 5294"/>
                    <a:gd name="connsiteY2" fmla="*/ 704 h 1208"/>
                    <a:gd name="connsiteX3" fmla="*/ 2521 w 5294"/>
                    <a:gd name="connsiteY3" fmla="*/ 31 h 1208"/>
                    <a:gd name="connsiteX4" fmla="*/ 5294 w 5294"/>
                    <a:gd name="connsiteY4" fmla="*/ 284 h 1208"/>
                    <a:gd name="connsiteX5" fmla="*/ 2605 w 5294"/>
                    <a:gd name="connsiteY5" fmla="*/ 536 h 1208"/>
                    <a:gd name="connsiteX6" fmla="*/ 252 w 5294"/>
                    <a:gd name="connsiteY6" fmla="*/ 1208 h 1208"/>
                    <a:gd name="connsiteX7" fmla="*/ 252 w 5294"/>
                    <a:gd name="connsiteY7" fmla="*/ 1208 h 1208"/>
                    <a:gd name="connsiteX8" fmla="*/ 252 w 5294"/>
                    <a:gd name="connsiteY8" fmla="*/ 1208 h 1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94" h="1208">
                      <a:moveTo>
                        <a:pt x="252" y="1208"/>
                      </a:moveTo>
                      <a:lnTo>
                        <a:pt x="0" y="1040"/>
                      </a:lnTo>
                      <a:lnTo>
                        <a:pt x="84" y="704"/>
                      </a:lnTo>
                      <a:cubicBezTo>
                        <a:pt x="840" y="452"/>
                        <a:pt x="1513" y="200"/>
                        <a:pt x="2521" y="31"/>
                      </a:cubicBezTo>
                      <a:cubicBezTo>
                        <a:pt x="3614" y="-52"/>
                        <a:pt x="4370" y="31"/>
                        <a:pt x="5294" y="284"/>
                      </a:cubicBezTo>
                      <a:cubicBezTo>
                        <a:pt x="4286" y="620"/>
                        <a:pt x="3530" y="536"/>
                        <a:pt x="2605" y="536"/>
                      </a:cubicBezTo>
                      <a:cubicBezTo>
                        <a:pt x="1680" y="704"/>
                        <a:pt x="1092" y="956"/>
                        <a:pt x="252" y="1208"/>
                      </a:cubicBezTo>
                      <a:lnTo>
                        <a:pt x="252" y="1208"/>
                      </a:lnTo>
                      <a:lnTo>
                        <a:pt x="252" y="1208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26" name="Volný tvar: obrazec 125">
                  <a:extLst>
                    <a:ext uri="{FF2B5EF4-FFF2-40B4-BE49-F238E27FC236}">
                      <a16:creationId xmlns:a16="http://schemas.microsoft.com/office/drawing/2014/main" id="{7DAB7C82-84FA-4698-AEB3-FCE9360AA580}"/>
                    </a:ext>
                  </a:extLst>
                </p:cNvPr>
                <p:cNvSpPr/>
                <p:nvPr/>
              </p:nvSpPr>
              <p:spPr>
                <a:xfrm>
                  <a:off x="7295505" y="4724656"/>
                  <a:ext cx="1680" cy="1092"/>
                </a:xfrm>
                <a:custGeom>
                  <a:avLst/>
                  <a:gdLst>
                    <a:gd name="connsiteX0" fmla="*/ 1681 w 1680"/>
                    <a:gd name="connsiteY0" fmla="*/ 1093 h 1092"/>
                    <a:gd name="connsiteX1" fmla="*/ 924 w 1680"/>
                    <a:gd name="connsiteY1" fmla="*/ 1093 h 1092"/>
                    <a:gd name="connsiteX2" fmla="*/ 0 w 1680"/>
                    <a:gd name="connsiteY2" fmla="*/ 0 h 1092"/>
                    <a:gd name="connsiteX3" fmla="*/ 504 w 1680"/>
                    <a:gd name="connsiteY3" fmla="*/ 84 h 1092"/>
                    <a:gd name="connsiteX4" fmla="*/ 1177 w 1680"/>
                    <a:gd name="connsiteY4" fmla="*/ 420 h 1092"/>
                    <a:gd name="connsiteX5" fmla="*/ 1681 w 1680"/>
                    <a:gd name="connsiteY5" fmla="*/ 1093 h 1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80" h="1092">
                      <a:moveTo>
                        <a:pt x="1681" y="1093"/>
                      </a:moveTo>
                      <a:lnTo>
                        <a:pt x="924" y="1093"/>
                      </a:lnTo>
                      <a:lnTo>
                        <a:pt x="0" y="0"/>
                      </a:lnTo>
                      <a:lnTo>
                        <a:pt x="504" y="84"/>
                      </a:lnTo>
                      <a:lnTo>
                        <a:pt x="1177" y="420"/>
                      </a:lnTo>
                      <a:lnTo>
                        <a:pt x="1681" y="1093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27" name="Volný tvar: obrazec 126">
                  <a:extLst>
                    <a:ext uri="{FF2B5EF4-FFF2-40B4-BE49-F238E27FC236}">
                      <a16:creationId xmlns:a16="http://schemas.microsoft.com/office/drawing/2014/main" id="{314E67BE-E496-4109-BDDA-59EEB7572284}"/>
                    </a:ext>
                  </a:extLst>
                </p:cNvPr>
                <p:cNvSpPr/>
                <p:nvPr/>
              </p:nvSpPr>
              <p:spPr>
                <a:xfrm>
                  <a:off x="7294749" y="4724404"/>
                  <a:ext cx="2941" cy="1596"/>
                </a:xfrm>
                <a:custGeom>
                  <a:avLst/>
                  <a:gdLst>
                    <a:gd name="connsiteX0" fmla="*/ 2942 w 2941"/>
                    <a:gd name="connsiteY0" fmla="*/ 1597 h 1596"/>
                    <a:gd name="connsiteX1" fmla="*/ 1681 w 2941"/>
                    <a:gd name="connsiteY1" fmla="*/ 1597 h 1596"/>
                    <a:gd name="connsiteX2" fmla="*/ 0 w 2941"/>
                    <a:gd name="connsiteY2" fmla="*/ 0 h 1596"/>
                    <a:gd name="connsiteX3" fmla="*/ 2101 w 2941"/>
                    <a:gd name="connsiteY3" fmla="*/ 421 h 1596"/>
                    <a:gd name="connsiteX4" fmla="*/ 2942 w 2941"/>
                    <a:gd name="connsiteY4" fmla="*/ 1597 h 1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1" h="1596">
                      <a:moveTo>
                        <a:pt x="2942" y="1597"/>
                      </a:moveTo>
                      <a:lnTo>
                        <a:pt x="1681" y="1597"/>
                      </a:lnTo>
                      <a:lnTo>
                        <a:pt x="0" y="0"/>
                      </a:lnTo>
                      <a:lnTo>
                        <a:pt x="2101" y="421"/>
                      </a:lnTo>
                      <a:lnTo>
                        <a:pt x="2942" y="1597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28" name="Volný tvar: obrazec 127">
                  <a:extLst>
                    <a:ext uri="{FF2B5EF4-FFF2-40B4-BE49-F238E27FC236}">
                      <a16:creationId xmlns:a16="http://schemas.microsoft.com/office/drawing/2014/main" id="{D2C121EA-4961-4C06-BCE9-FBB3D66BC22D}"/>
                    </a:ext>
                  </a:extLst>
                </p:cNvPr>
                <p:cNvSpPr/>
                <p:nvPr/>
              </p:nvSpPr>
              <p:spPr>
                <a:xfrm>
                  <a:off x="7301220" y="4724068"/>
                  <a:ext cx="1848" cy="1260"/>
                </a:xfrm>
                <a:custGeom>
                  <a:avLst/>
                  <a:gdLst>
                    <a:gd name="connsiteX0" fmla="*/ 252 w 1848"/>
                    <a:gd name="connsiteY0" fmla="*/ 1261 h 1260"/>
                    <a:gd name="connsiteX1" fmla="*/ 1849 w 1848"/>
                    <a:gd name="connsiteY1" fmla="*/ 84 h 1260"/>
                    <a:gd name="connsiteX2" fmla="*/ 1260 w 1848"/>
                    <a:gd name="connsiteY2" fmla="*/ 0 h 1260"/>
                    <a:gd name="connsiteX3" fmla="*/ 672 w 1848"/>
                    <a:gd name="connsiteY3" fmla="*/ 588 h 1260"/>
                    <a:gd name="connsiteX4" fmla="*/ 0 w 1848"/>
                    <a:gd name="connsiteY4" fmla="*/ 672 h 1260"/>
                    <a:gd name="connsiteX5" fmla="*/ 252 w 1848"/>
                    <a:gd name="connsiteY5" fmla="*/ 1261 h 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48" h="1260">
                      <a:moveTo>
                        <a:pt x="252" y="1261"/>
                      </a:moveTo>
                      <a:lnTo>
                        <a:pt x="1849" y="84"/>
                      </a:lnTo>
                      <a:lnTo>
                        <a:pt x="1260" y="0"/>
                      </a:lnTo>
                      <a:lnTo>
                        <a:pt x="672" y="588"/>
                      </a:lnTo>
                      <a:lnTo>
                        <a:pt x="0" y="672"/>
                      </a:lnTo>
                      <a:lnTo>
                        <a:pt x="252" y="1261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29" name="Volný tvar: obrazec 128">
                  <a:extLst>
                    <a:ext uri="{FF2B5EF4-FFF2-40B4-BE49-F238E27FC236}">
                      <a16:creationId xmlns:a16="http://schemas.microsoft.com/office/drawing/2014/main" id="{64702415-4CAF-48B0-9D1D-3A96D03882E5}"/>
                    </a:ext>
                  </a:extLst>
                </p:cNvPr>
                <p:cNvSpPr/>
                <p:nvPr/>
              </p:nvSpPr>
              <p:spPr>
                <a:xfrm>
                  <a:off x="7298026" y="4724992"/>
                  <a:ext cx="2521" cy="672"/>
                </a:xfrm>
                <a:custGeom>
                  <a:avLst/>
                  <a:gdLst>
                    <a:gd name="connsiteX0" fmla="*/ 2521 w 2521"/>
                    <a:gd name="connsiteY0" fmla="*/ 588 h 672"/>
                    <a:gd name="connsiteX1" fmla="*/ 0 w 2521"/>
                    <a:gd name="connsiteY1" fmla="*/ 672 h 672"/>
                    <a:gd name="connsiteX2" fmla="*/ 0 w 2521"/>
                    <a:gd name="connsiteY2" fmla="*/ 421 h 672"/>
                    <a:gd name="connsiteX3" fmla="*/ 924 w 2521"/>
                    <a:gd name="connsiteY3" fmla="*/ 337 h 672"/>
                    <a:gd name="connsiteX4" fmla="*/ 1093 w 2521"/>
                    <a:gd name="connsiteY4" fmla="*/ 0 h 672"/>
                    <a:gd name="connsiteX5" fmla="*/ 1344 w 2521"/>
                    <a:gd name="connsiteY5" fmla="*/ 0 h 672"/>
                    <a:gd name="connsiteX6" fmla="*/ 1597 w 2521"/>
                    <a:gd name="connsiteY6" fmla="*/ 337 h 672"/>
                    <a:gd name="connsiteX7" fmla="*/ 2437 w 2521"/>
                    <a:gd name="connsiteY7" fmla="*/ 504 h 672"/>
                    <a:gd name="connsiteX8" fmla="*/ 2521 w 2521"/>
                    <a:gd name="connsiteY8" fmla="*/ 588 h 672"/>
                    <a:gd name="connsiteX9" fmla="*/ 2521 w 2521"/>
                    <a:gd name="connsiteY9" fmla="*/ 588 h 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21" h="672">
                      <a:moveTo>
                        <a:pt x="2521" y="588"/>
                      </a:moveTo>
                      <a:lnTo>
                        <a:pt x="0" y="672"/>
                      </a:lnTo>
                      <a:lnTo>
                        <a:pt x="0" y="421"/>
                      </a:lnTo>
                      <a:lnTo>
                        <a:pt x="924" y="337"/>
                      </a:lnTo>
                      <a:lnTo>
                        <a:pt x="1093" y="0"/>
                      </a:lnTo>
                      <a:cubicBezTo>
                        <a:pt x="1093" y="0"/>
                        <a:pt x="1344" y="0"/>
                        <a:pt x="1344" y="0"/>
                      </a:cubicBezTo>
                      <a:lnTo>
                        <a:pt x="1597" y="337"/>
                      </a:lnTo>
                      <a:lnTo>
                        <a:pt x="2437" y="504"/>
                      </a:lnTo>
                      <a:lnTo>
                        <a:pt x="2521" y="588"/>
                      </a:lnTo>
                      <a:lnTo>
                        <a:pt x="2521" y="588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30" name="Volný tvar: obrazec 129">
                  <a:extLst>
                    <a:ext uri="{FF2B5EF4-FFF2-40B4-BE49-F238E27FC236}">
                      <a16:creationId xmlns:a16="http://schemas.microsoft.com/office/drawing/2014/main" id="{2E7886E7-B24E-4065-ABBF-BBAB51720717}"/>
                    </a:ext>
                  </a:extLst>
                </p:cNvPr>
                <p:cNvSpPr/>
                <p:nvPr/>
              </p:nvSpPr>
              <p:spPr>
                <a:xfrm>
                  <a:off x="7297690" y="4725076"/>
                  <a:ext cx="3025" cy="840"/>
                </a:xfrm>
                <a:custGeom>
                  <a:avLst/>
                  <a:gdLst>
                    <a:gd name="connsiteX0" fmla="*/ 0 w 3025"/>
                    <a:gd name="connsiteY0" fmla="*/ 841 h 840"/>
                    <a:gd name="connsiteX1" fmla="*/ 84 w 3025"/>
                    <a:gd name="connsiteY1" fmla="*/ 337 h 840"/>
                    <a:gd name="connsiteX2" fmla="*/ 1260 w 3025"/>
                    <a:gd name="connsiteY2" fmla="*/ 0 h 840"/>
                    <a:gd name="connsiteX3" fmla="*/ 672 w 3025"/>
                    <a:gd name="connsiteY3" fmla="*/ 337 h 840"/>
                    <a:gd name="connsiteX4" fmla="*/ 1513 w 3025"/>
                    <a:gd name="connsiteY4" fmla="*/ 252 h 840"/>
                    <a:gd name="connsiteX5" fmla="*/ 1429 w 3025"/>
                    <a:gd name="connsiteY5" fmla="*/ 0 h 840"/>
                    <a:gd name="connsiteX6" fmla="*/ 2773 w 3025"/>
                    <a:gd name="connsiteY6" fmla="*/ 84 h 840"/>
                    <a:gd name="connsiteX7" fmla="*/ 3025 w 3025"/>
                    <a:gd name="connsiteY7" fmla="*/ 504 h 840"/>
                    <a:gd name="connsiteX8" fmla="*/ 2857 w 3025"/>
                    <a:gd name="connsiteY8" fmla="*/ 757 h 840"/>
                    <a:gd name="connsiteX9" fmla="*/ 0 w 3025"/>
                    <a:gd name="connsiteY9" fmla="*/ 841 h 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25" h="840">
                      <a:moveTo>
                        <a:pt x="0" y="841"/>
                      </a:moveTo>
                      <a:lnTo>
                        <a:pt x="84" y="337"/>
                      </a:lnTo>
                      <a:lnTo>
                        <a:pt x="1260" y="0"/>
                      </a:lnTo>
                      <a:lnTo>
                        <a:pt x="672" y="337"/>
                      </a:lnTo>
                      <a:lnTo>
                        <a:pt x="1513" y="252"/>
                      </a:lnTo>
                      <a:lnTo>
                        <a:pt x="1429" y="0"/>
                      </a:lnTo>
                      <a:lnTo>
                        <a:pt x="2773" y="84"/>
                      </a:lnTo>
                      <a:lnTo>
                        <a:pt x="3025" y="504"/>
                      </a:lnTo>
                      <a:lnTo>
                        <a:pt x="2857" y="757"/>
                      </a:lnTo>
                      <a:lnTo>
                        <a:pt x="0" y="841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31" name="Volný tvar: obrazec 130">
                  <a:extLst>
                    <a:ext uri="{FF2B5EF4-FFF2-40B4-BE49-F238E27FC236}">
                      <a16:creationId xmlns:a16="http://schemas.microsoft.com/office/drawing/2014/main" id="{3391A7B9-8510-42F2-A4CC-52520D617B71}"/>
                    </a:ext>
                  </a:extLst>
                </p:cNvPr>
                <p:cNvSpPr/>
                <p:nvPr/>
              </p:nvSpPr>
              <p:spPr>
                <a:xfrm>
                  <a:off x="7299455" y="4724152"/>
                  <a:ext cx="924" cy="504"/>
                </a:xfrm>
                <a:custGeom>
                  <a:avLst/>
                  <a:gdLst>
                    <a:gd name="connsiteX0" fmla="*/ 924 w 924"/>
                    <a:gd name="connsiteY0" fmla="*/ 504 h 504"/>
                    <a:gd name="connsiteX1" fmla="*/ 0 w 924"/>
                    <a:gd name="connsiteY1" fmla="*/ 504 h 504"/>
                    <a:gd name="connsiteX2" fmla="*/ 0 w 924"/>
                    <a:gd name="connsiteY2" fmla="*/ 0 h 504"/>
                    <a:gd name="connsiteX3" fmla="*/ 924 w 924"/>
                    <a:gd name="connsiteY3" fmla="*/ 504 h 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4" h="504">
                      <a:moveTo>
                        <a:pt x="924" y="504"/>
                      </a:moveTo>
                      <a:lnTo>
                        <a:pt x="0" y="504"/>
                      </a:lnTo>
                      <a:lnTo>
                        <a:pt x="0" y="0"/>
                      </a:lnTo>
                      <a:lnTo>
                        <a:pt x="924" y="504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32" name="Volný tvar: obrazec 131">
                  <a:extLst>
                    <a:ext uri="{FF2B5EF4-FFF2-40B4-BE49-F238E27FC236}">
                      <a16:creationId xmlns:a16="http://schemas.microsoft.com/office/drawing/2014/main" id="{A0418B34-EA0B-4C20-98DA-5BB04D02CDFB}"/>
                    </a:ext>
                  </a:extLst>
                </p:cNvPr>
                <p:cNvSpPr/>
                <p:nvPr/>
              </p:nvSpPr>
              <p:spPr>
                <a:xfrm>
                  <a:off x="7298026" y="4724236"/>
                  <a:ext cx="924" cy="588"/>
                </a:xfrm>
                <a:custGeom>
                  <a:avLst/>
                  <a:gdLst>
                    <a:gd name="connsiteX0" fmla="*/ 924 w 924"/>
                    <a:gd name="connsiteY0" fmla="*/ 0 h 588"/>
                    <a:gd name="connsiteX1" fmla="*/ 840 w 924"/>
                    <a:gd name="connsiteY1" fmla="*/ 420 h 588"/>
                    <a:gd name="connsiteX2" fmla="*/ 0 w 924"/>
                    <a:gd name="connsiteY2" fmla="*/ 588 h 588"/>
                    <a:gd name="connsiteX3" fmla="*/ 924 w 924"/>
                    <a:gd name="connsiteY3" fmla="*/ 0 h 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4" h="588">
                      <a:moveTo>
                        <a:pt x="924" y="0"/>
                      </a:moveTo>
                      <a:lnTo>
                        <a:pt x="840" y="420"/>
                      </a:lnTo>
                      <a:lnTo>
                        <a:pt x="0" y="588"/>
                      </a:lnTo>
                      <a:lnTo>
                        <a:pt x="924" y="0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33" name="Volný tvar: obrazec 132">
                  <a:extLst>
                    <a:ext uri="{FF2B5EF4-FFF2-40B4-BE49-F238E27FC236}">
                      <a16:creationId xmlns:a16="http://schemas.microsoft.com/office/drawing/2014/main" id="{050B3821-9BB7-4375-9E93-5A1198BEBDC3}"/>
                    </a:ext>
                  </a:extLst>
                </p:cNvPr>
                <p:cNvSpPr/>
                <p:nvPr/>
              </p:nvSpPr>
              <p:spPr>
                <a:xfrm>
                  <a:off x="7293740" y="4730959"/>
                  <a:ext cx="840" cy="1848"/>
                </a:xfrm>
                <a:custGeom>
                  <a:avLst/>
                  <a:gdLst>
                    <a:gd name="connsiteX0" fmla="*/ 420 w 840"/>
                    <a:gd name="connsiteY0" fmla="*/ 1849 h 1848"/>
                    <a:gd name="connsiteX1" fmla="*/ 841 w 840"/>
                    <a:gd name="connsiteY1" fmla="*/ 757 h 1848"/>
                    <a:gd name="connsiteX2" fmla="*/ 420 w 840"/>
                    <a:gd name="connsiteY2" fmla="*/ 0 h 1848"/>
                    <a:gd name="connsiteX3" fmla="*/ 0 w 840"/>
                    <a:gd name="connsiteY3" fmla="*/ 1093 h 1848"/>
                    <a:gd name="connsiteX4" fmla="*/ 420 w 840"/>
                    <a:gd name="connsiteY4" fmla="*/ 1849 h 1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" h="1848">
                      <a:moveTo>
                        <a:pt x="420" y="1849"/>
                      </a:moveTo>
                      <a:lnTo>
                        <a:pt x="841" y="757"/>
                      </a:lnTo>
                      <a:lnTo>
                        <a:pt x="420" y="0"/>
                      </a:lnTo>
                      <a:lnTo>
                        <a:pt x="0" y="1093"/>
                      </a:lnTo>
                      <a:lnTo>
                        <a:pt x="420" y="1849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34" name="Volný tvar: obrazec 133">
                  <a:extLst>
                    <a:ext uri="{FF2B5EF4-FFF2-40B4-BE49-F238E27FC236}">
                      <a16:creationId xmlns:a16="http://schemas.microsoft.com/office/drawing/2014/main" id="{299F51AD-5237-466B-9ED0-474966393733}"/>
                    </a:ext>
                  </a:extLst>
                </p:cNvPr>
                <p:cNvSpPr/>
                <p:nvPr/>
              </p:nvSpPr>
              <p:spPr>
                <a:xfrm>
                  <a:off x="7294497" y="4732136"/>
                  <a:ext cx="1008" cy="1176"/>
                </a:xfrm>
                <a:custGeom>
                  <a:avLst/>
                  <a:gdLst>
                    <a:gd name="connsiteX0" fmla="*/ 504 w 1008"/>
                    <a:gd name="connsiteY0" fmla="*/ 1176 h 1176"/>
                    <a:gd name="connsiteX1" fmla="*/ 1008 w 1008"/>
                    <a:gd name="connsiteY1" fmla="*/ 0 h 1176"/>
                    <a:gd name="connsiteX2" fmla="*/ 0 w 1008"/>
                    <a:gd name="connsiteY2" fmla="*/ 1008 h 1176"/>
                    <a:gd name="connsiteX3" fmla="*/ 504 w 1008"/>
                    <a:gd name="connsiteY3" fmla="*/ 1176 h 1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8" h="1176">
                      <a:moveTo>
                        <a:pt x="504" y="1176"/>
                      </a:moveTo>
                      <a:lnTo>
                        <a:pt x="1008" y="0"/>
                      </a:lnTo>
                      <a:lnTo>
                        <a:pt x="0" y="1008"/>
                      </a:lnTo>
                      <a:lnTo>
                        <a:pt x="504" y="1176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35" name="Volný tvar: obrazec 134">
                  <a:extLst>
                    <a:ext uri="{FF2B5EF4-FFF2-40B4-BE49-F238E27FC236}">
                      <a16:creationId xmlns:a16="http://schemas.microsoft.com/office/drawing/2014/main" id="{F7D5F282-300D-4C0D-8107-4FD97D9C0709}"/>
                    </a:ext>
                  </a:extLst>
                </p:cNvPr>
                <p:cNvSpPr/>
                <p:nvPr/>
              </p:nvSpPr>
              <p:spPr>
                <a:xfrm>
                  <a:off x="7294413" y="4731884"/>
                  <a:ext cx="924" cy="1849"/>
                </a:xfrm>
                <a:custGeom>
                  <a:avLst/>
                  <a:gdLst>
                    <a:gd name="connsiteX0" fmla="*/ 672 w 924"/>
                    <a:gd name="connsiteY0" fmla="*/ 1849 h 1849"/>
                    <a:gd name="connsiteX1" fmla="*/ 0 w 924"/>
                    <a:gd name="connsiteY1" fmla="*/ 1429 h 1849"/>
                    <a:gd name="connsiteX2" fmla="*/ 840 w 924"/>
                    <a:gd name="connsiteY2" fmla="*/ 84 h 1849"/>
                    <a:gd name="connsiteX3" fmla="*/ 252 w 924"/>
                    <a:gd name="connsiteY3" fmla="*/ 1345 h 1849"/>
                    <a:gd name="connsiteX4" fmla="*/ 588 w 924"/>
                    <a:gd name="connsiteY4" fmla="*/ 1429 h 1849"/>
                    <a:gd name="connsiteX5" fmla="*/ 336 w 924"/>
                    <a:gd name="connsiteY5" fmla="*/ 1345 h 1849"/>
                    <a:gd name="connsiteX6" fmla="*/ 924 w 924"/>
                    <a:gd name="connsiteY6" fmla="*/ 0 h 1849"/>
                    <a:gd name="connsiteX7" fmla="*/ 672 w 924"/>
                    <a:gd name="connsiteY7" fmla="*/ 1849 h 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4" h="1849">
                      <a:moveTo>
                        <a:pt x="672" y="1849"/>
                      </a:moveTo>
                      <a:lnTo>
                        <a:pt x="0" y="1429"/>
                      </a:lnTo>
                      <a:lnTo>
                        <a:pt x="840" y="84"/>
                      </a:lnTo>
                      <a:lnTo>
                        <a:pt x="252" y="1345"/>
                      </a:lnTo>
                      <a:lnTo>
                        <a:pt x="588" y="1429"/>
                      </a:lnTo>
                      <a:lnTo>
                        <a:pt x="336" y="1345"/>
                      </a:lnTo>
                      <a:lnTo>
                        <a:pt x="924" y="0"/>
                      </a:lnTo>
                      <a:lnTo>
                        <a:pt x="672" y="1849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36" name="Volný tvar: obrazec 135">
                  <a:extLst>
                    <a:ext uri="{FF2B5EF4-FFF2-40B4-BE49-F238E27FC236}">
                      <a16:creationId xmlns:a16="http://schemas.microsoft.com/office/drawing/2014/main" id="{0DBBDE55-8717-4DD6-9034-4E0BC7B9B8B7}"/>
                    </a:ext>
                  </a:extLst>
                </p:cNvPr>
                <p:cNvSpPr/>
                <p:nvPr/>
              </p:nvSpPr>
              <p:spPr>
                <a:xfrm>
                  <a:off x="7279705" y="4724572"/>
                  <a:ext cx="11682" cy="11850"/>
                </a:xfrm>
                <a:custGeom>
                  <a:avLst/>
                  <a:gdLst>
                    <a:gd name="connsiteX0" fmla="*/ 2605 w 11682"/>
                    <a:gd name="connsiteY0" fmla="*/ 3278 h 11850"/>
                    <a:gd name="connsiteX1" fmla="*/ 1765 w 11682"/>
                    <a:gd name="connsiteY1" fmla="*/ 3530 h 11850"/>
                    <a:gd name="connsiteX2" fmla="*/ 1765 w 11682"/>
                    <a:gd name="connsiteY2" fmla="*/ 5043 h 11850"/>
                    <a:gd name="connsiteX3" fmla="*/ 756 w 11682"/>
                    <a:gd name="connsiteY3" fmla="*/ 5295 h 11850"/>
                    <a:gd name="connsiteX4" fmla="*/ 0 w 11682"/>
                    <a:gd name="connsiteY4" fmla="*/ 6639 h 11850"/>
                    <a:gd name="connsiteX5" fmla="*/ 420 w 11682"/>
                    <a:gd name="connsiteY5" fmla="*/ 7060 h 11850"/>
                    <a:gd name="connsiteX6" fmla="*/ 84 w 11682"/>
                    <a:gd name="connsiteY6" fmla="*/ 8068 h 11850"/>
                    <a:gd name="connsiteX7" fmla="*/ 336 w 11682"/>
                    <a:gd name="connsiteY7" fmla="*/ 8489 h 11850"/>
                    <a:gd name="connsiteX8" fmla="*/ 588 w 11682"/>
                    <a:gd name="connsiteY8" fmla="*/ 9245 h 11850"/>
                    <a:gd name="connsiteX9" fmla="*/ 1260 w 11682"/>
                    <a:gd name="connsiteY9" fmla="*/ 9329 h 11850"/>
                    <a:gd name="connsiteX10" fmla="*/ 1429 w 11682"/>
                    <a:gd name="connsiteY10" fmla="*/ 10254 h 11850"/>
                    <a:gd name="connsiteX11" fmla="*/ 2521 w 11682"/>
                    <a:gd name="connsiteY11" fmla="*/ 10421 h 11850"/>
                    <a:gd name="connsiteX12" fmla="*/ 3530 w 11682"/>
                    <a:gd name="connsiteY12" fmla="*/ 11178 h 11850"/>
                    <a:gd name="connsiteX13" fmla="*/ 3614 w 11682"/>
                    <a:gd name="connsiteY13" fmla="*/ 11598 h 11850"/>
                    <a:gd name="connsiteX14" fmla="*/ 4791 w 11682"/>
                    <a:gd name="connsiteY14" fmla="*/ 11598 h 11850"/>
                    <a:gd name="connsiteX15" fmla="*/ 5547 w 11682"/>
                    <a:gd name="connsiteY15" fmla="*/ 11851 h 11850"/>
                    <a:gd name="connsiteX16" fmla="*/ 8320 w 11682"/>
                    <a:gd name="connsiteY16" fmla="*/ 11514 h 11850"/>
                    <a:gd name="connsiteX17" fmla="*/ 8656 w 11682"/>
                    <a:gd name="connsiteY17" fmla="*/ 10926 h 11850"/>
                    <a:gd name="connsiteX18" fmla="*/ 8656 w 11682"/>
                    <a:gd name="connsiteY18" fmla="*/ 10170 h 11850"/>
                    <a:gd name="connsiteX19" fmla="*/ 10169 w 11682"/>
                    <a:gd name="connsiteY19" fmla="*/ 10170 h 11850"/>
                    <a:gd name="connsiteX20" fmla="*/ 10337 w 11682"/>
                    <a:gd name="connsiteY20" fmla="*/ 8909 h 11850"/>
                    <a:gd name="connsiteX21" fmla="*/ 11094 w 11682"/>
                    <a:gd name="connsiteY21" fmla="*/ 8909 h 11850"/>
                    <a:gd name="connsiteX22" fmla="*/ 11010 w 11682"/>
                    <a:gd name="connsiteY22" fmla="*/ 7564 h 11850"/>
                    <a:gd name="connsiteX23" fmla="*/ 11682 w 11682"/>
                    <a:gd name="connsiteY23" fmla="*/ 7648 h 11850"/>
                    <a:gd name="connsiteX24" fmla="*/ 11514 w 11682"/>
                    <a:gd name="connsiteY24" fmla="*/ 6976 h 11850"/>
                    <a:gd name="connsiteX25" fmla="*/ 11094 w 11682"/>
                    <a:gd name="connsiteY25" fmla="*/ 6472 h 11850"/>
                    <a:gd name="connsiteX26" fmla="*/ 11010 w 11682"/>
                    <a:gd name="connsiteY26" fmla="*/ 5631 h 11850"/>
                    <a:gd name="connsiteX27" fmla="*/ 9833 w 11682"/>
                    <a:gd name="connsiteY27" fmla="*/ 4538 h 11850"/>
                    <a:gd name="connsiteX28" fmla="*/ 9581 w 11682"/>
                    <a:gd name="connsiteY28" fmla="*/ 3025 h 11850"/>
                    <a:gd name="connsiteX29" fmla="*/ 8825 w 11682"/>
                    <a:gd name="connsiteY29" fmla="*/ 2689 h 11850"/>
                    <a:gd name="connsiteX30" fmla="*/ 8740 w 11682"/>
                    <a:gd name="connsiteY30" fmla="*/ 1681 h 11850"/>
                    <a:gd name="connsiteX31" fmla="*/ 9581 w 11682"/>
                    <a:gd name="connsiteY31" fmla="*/ 588 h 11850"/>
                    <a:gd name="connsiteX32" fmla="*/ 9497 w 11682"/>
                    <a:gd name="connsiteY32" fmla="*/ 84 h 11850"/>
                    <a:gd name="connsiteX33" fmla="*/ 8656 w 11682"/>
                    <a:gd name="connsiteY33" fmla="*/ 84 h 11850"/>
                    <a:gd name="connsiteX34" fmla="*/ 8068 w 11682"/>
                    <a:gd name="connsiteY34" fmla="*/ 588 h 11850"/>
                    <a:gd name="connsiteX35" fmla="*/ 7312 w 11682"/>
                    <a:gd name="connsiteY35" fmla="*/ 672 h 11850"/>
                    <a:gd name="connsiteX36" fmla="*/ 7312 w 11682"/>
                    <a:gd name="connsiteY36" fmla="*/ 1008 h 11850"/>
                    <a:gd name="connsiteX37" fmla="*/ 7480 w 11682"/>
                    <a:gd name="connsiteY37" fmla="*/ 1681 h 11850"/>
                    <a:gd name="connsiteX38" fmla="*/ 6639 w 11682"/>
                    <a:gd name="connsiteY38" fmla="*/ 1681 h 11850"/>
                    <a:gd name="connsiteX39" fmla="*/ 6639 w 11682"/>
                    <a:gd name="connsiteY39" fmla="*/ 672 h 11850"/>
                    <a:gd name="connsiteX40" fmla="*/ 5379 w 11682"/>
                    <a:gd name="connsiteY40" fmla="*/ 0 h 11850"/>
                    <a:gd name="connsiteX41" fmla="*/ 4202 w 11682"/>
                    <a:gd name="connsiteY41" fmla="*/ 841 h 11850"/>
                    <a:gd name="connsiteX42" fmla="*/ 4118 w 11682"/>
                    <a:gd name="connsiteY42" fmla="*/ 1765 h 11850"/>
                    <a:gd name="connsiteX43" fmla="*/ 3530 w 11682"/>
                    <a:gd name="connsiteY43" fmla="*/ 1933 h 11850"/>
                    <a:gd name="connsiteX44" fmla="*/ 2941 w 11682"/>
                    <a:gd name="connsiteY44" fmla="*/ 1093 h 11850"/>
                    <a:gd name="connsiteX45" fmla="*/ 1933 w 11682"/>
                    <a:gd name="connsiteY45" fmla="*/ 672 h 11850"/>
                    <a:gd name="connsiteX46" fmla="*/ 1429 w 11682"/>
                    <a:gd name="connsiteY46" fmla="*/ 672 h 11850"/>
                    <a:gd name="connsiteX47" fmla="*/ 1429 w 11682"/>
                    <a:gd name="connsiteY47" fmla="*/ 1345 h 11850"/>
                    <a:gd name="connsiteX48" fmla="*/ 2521 w 11682"/>
                    <a:gd name="connsiteY48" fmla="*/ 2689 h 11850"/>
                    <a:gd name="connsiteX49" fmla="*/ 2605 w 11682"/>
                    <a:gd name="connsiteY49" fmla="*/ 3278 h 11850"/>
                    <a:gd name="connsiteX50" fmla="*/ 2605 w 11682"/>
                    <a:gd name="connsiteY50" fmla="*/ 3278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1682" h="11850">
                      <a:moveTo>
                        <a:pt x="2605" y="3278"/>
                      </a:moveTo>
                      <a:lnTo>
                        <a:pt x="1765" y="3530"/>
                      </a:lnTo>
                      <a:lnTo>
                        <a:pt x="1765" y="5043"/>
                      </a:lnTo>
                      <a:lnTo>
                        <a:pt x="756" y="5295"/>
                      </a:lnTo>
                      <a:lnTo>
                        <a:pt x="0" y="6639"/>
                      </a:lnTo>
                      <a:lnTo>
                        <a:pt x="420" y="7060"/>
                      </a:lnTo>
                      <a:cubicBezTo>
                        <a:pt x="420" y="7144"/>
                        <a:pt x="84" y="8068"/>
                        <a:pt x="84" y="8068"/>
                      </a:cubicBezTo>
                      <a:lnTo>
                        <a:pt x="336" y="8489"/>
                      </a:lnTo>
                      <a:lnTo>
                        <a:pt x="588" y="9245"/>
                      </a:lnTo>
                      <a:lnTo>
                        <a:pt x="1260" y="9329"/>
                      </a:lnTo>
                      <a:lnTo>
                        <a:pt x="1429" y="10254"/>
                      </a:lnTo>
                      <a:lnTo>
                        <a:pt x="2521" y="10421"/>
                      </a:lnTo>
                      <a:lnTo>
                        <a:pt x="3530" y="11178"/>
                      </a:lnTo>
                      <a:lnTo>
                        <a:pt x="3614" y="11598"/>
                      </a:lnTo>
                      <a:lnTo>
                        <a:pt x="4791" y="11598"/>
                      </a:lnTo>
                      <a:lnTo>
                        <a:pt x="5547" y="11851"/>
                      </a:lnTo>
                      <a:lnTo>
                        <a:pt x="8320" y="11514"/>
                      </a:lnTo>
                      <a:lnTo>
                        <a:pt x="8656" y="10926"/>
                      </a:lnTo>
                      <a:lnTo>
                        <a:pt x="8656" y="10170"/>
                      </a:lnTo>
                      <a:lnTo>
                        <a:pt x="10169" y="10170"/>
                      </a:lnTo>
                      <a:lnTo>
                        <a:pt x="10337" y="8909"/>
                      </a:lnTo>
                      <a:lnTo>
                        <a:pt x="11094" y="8909"/>
                      </a:lnTo>
                      <a:lnTo>
                        <a:pt x="11010" y="7564"/>
                      </a:lnTo>
                      <a:lnTo>
                        <a:pt x="11682" y="7648"/>
                      </a:lnTo>
                      <a:lnTo>
                        <a:pt x="11514" y="6976"/>
                      </a:lnTo>
                      <a:lnTo>
                        <a:pt x="11094" y="6472"/>
                      </a:lnTo>
                      <a:lnTo>
                        <a:pt x="11010" y="5631"/>
                      </a:lnTo>
                      <a:lnTo>
                        <a:pt x="9833" y="4538"/>
                      </a:lnTo>
                      <a:lnTo>
                        <a:pt x="9581" y="3025"/>
                      </a:lnTo>
                      <a:lnTo>
                        <a:pt x="8825" y="2689"/>
                      </a:lnTo>
                      <a:cubicBezTo>
                        <a:pt x="8825" y="2689"/>
                        <a:pt x="8740" y="1681"/>
                        <a:pt x="8740" y="1681"/>
                      </a:cubicBezTo>
                      <a:lnTo>
                        <a:pt x="9581" y="588"/>
                      </a:lnTo>
                      <a:lnTo>
                        <a:pt x="9497" y="84"/>
                      </a:lnTo>
                      <a:lnTo>
                        <a:pt x="8656" y="84"/>
                      </a:lnTo>
                      <a:lnTo>
                        <a:pt x="8068" y="588"/>
                      </a:lnTo>
                      <a:lnTo>
                        <a:pt x="7312" y="672"/>
                      </a:lnTo>
                      <a:lnTo>
                        <a:pt x="7312" y="1008"/>
                      </a:lnTo>
                      <a:lnTo>
                        <a:pt x="7480" y="1681"/>
                      </a:lnTo>
                      <a:lnTo>
                        <a:pt x="6639" y="1681"/>
                      </a:lnTo>
                      <a:lnTo>
                        <a:pt x="6639" y="672"/>
                      </a:lnTo>
                      <a:lnTo>
                        <a:pt x="5379" y="0"/>
                      </a:lnTo>
                      <a:cubicBezTo>
                        <a:pt x="5379" y="0"/>
                        <a:pt x="4202" y="841"/>
                        <a:pt x="4202" y="841"/>
                      </a:cubicBezTo>
                      <a:lnTo>
                        <a:pt x="4118" y="1765"/>
                      </a:lnTo>
                      <a:lnTo>
                        <a:pt x="3530" y="1933"/>
                      </a:lnTo>
                      <a:lnTo>
                        <a:pt x="2941" y="1093"/>
                      </a:lnTo>
                      <a:lnTo>
                        <a:pt x="1933" y="672"/>
                      </a:lnTo>
                      <a:lnTo>
                        <a:pt x="1429" y="672"/>
                      </a:lnTo>
                      <a:lnTo>
                        <a:pt x="1429" y="1345"/>
                      </a:lnTo>
                      <a:lnTo>
                        <a:pt x="2521" y="2689"/>
                      </a:lnTo>
                      <a:lnTo>
                        <a:pt x="2605" y="3278"/>
                      </a:lnTo>
                      <a:lnTo>
                        <a:pt x="2605" y="3278"/>
                      </a:lnTo>
                      <a:close/>
                    </a:path>
                  </a:pathLst>
                </a:custGeom>
                <a:solidFill>
                  <a:srgbClr val="F2E741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37" name="Volný tvar: obrazec 136">
                  <a:extLst>
                    <a:ext uri="{FF2B5EF4-FFF2-40B4-BE49-F238E27FC236}">
                      <a16:creationId xmlns:a16="http://schemas.microsoft.com/office/drawing/2014/main" id="{0DB9F6F7-B185-42FB-A96C-BCE4B9BAC150}"/>
                    </a:ext>
                  </a:extLst>
                </p:cNvPr>
                <p:cNvSpPr/>
                <p:nvPr/>
              </p:nvSpPr>
              <p:spPr>
                <a:xfrm>
                  <a:off x="7279452" y="4724320"/>
                  <a:ext cx="12438" cy="12354"/>
                </a:xfrm>
                <a:custGeom>
                  <a:avLst/>
                  <a:gdLst>
                    <a:gd name="connsiteX0" fmla="*/ 5127 w 12438"/>
                    <a:gd name="connsiteY0" fmla="*/ 11598 h 12354"/>
                    <a:gd name="connsiteX1" fmla="*/ 5883 w 12438"/>
                    <a:gd name="connsiteY1" fmla="*/ 11850 h 12354"/>
                    <a:gd name="connsiteX2" fmla="*/ 8573 w 12438"/>
                    <a:gd name="connsiteY2" fmla="*/ 11598 h 12354"/>
                    <a:gd name="connsiteX3" fmla="*/ 8741 w 12438"/>
                    <a:gd name="connsiteY3" fmla="*/ 11177 h 12354"/>
                    <a:gd name="connsiteX4" fmla="*/ 8741 w 12438"/>
                    <a:gd name="connsiteY4" fmla="*/ 10506 h 12354"/>
                    <a:gd name="connsiteX5" fmla="*/ 10421 w 12438"/>
                    <a:gd name="connsiteY5" fmla="*/ 10253 h 12354"/>
                    <a:gd name="connsiteX6" fmla="*/ 10338 w 12438"/>
                    <a:gd name="connsiteY6" fmla="*/ 9245 h 12354"/>
                    <a:gd name="connsiteX7" fmla="*/ 11346 w 12438"/>
                    <a:gd name="connsiteY7" fmla="*/ 8992 h 12354"/>
                    <a:gd name="connsiteX8" fmla="*/ 11010 w 12438"/>
                    <a:gd name="connsiteY8" fmla="*/ 7900 h 12354"/>
                    <a:gd name="connsiteX9" fmla="*/ 11935 w 12438"/>
                    <a:gd name="connsiteY9" fmla="*/ 7648 h 12354"/>
                    <a:gd name="connsiteX10" fmla="*/ 11178 w 12438"/>
                    <a:gd name="connsiteY10" fmla="*/ 6808 h 12354"/>
                    <a:gd name="connsiteX11" fmla="*/ 11010 w 12438"/>
                    <a:gd name="connsiteY11" fmla="*/ 5799 h 12354"/>
                    <a:gd name="connsiteX12" fmla="*/ 9917 w 12438"/>
                    <a:gd name="connsiteY12" fmla="*/ 4790 h 12354"/>
                    <a:gd name="connsiteX13" fmla="*/ 9581 w 12438"/>
                    <a:gd name="connsiteY13" fmla="*/ 3110 h 12354"/>
                    <a:gd name="connsiteX14" fmla="*/ 8825 w 12438"/>
                    <a:gd name="connsiteY14" fmla="*/ 2689 h 12354"/>
                    <a:gd name="connsiteX15" fmla="*/ 8741 w 12438"/>
                    <a:gd name="connsiteY15" fmla="*/ 1680 h 12354"/>
                    <a:gd name="connsiteX16" fmla="*/ 9665 w 12438"/>
                    <a:gd name="connsiteY16" fmla="*/ 336 h 12354"/>
                    <a:gd name="connsiteX17" fmla="*/ 8993 w 12438"/>
                    <a:gd name="connsiteY17" fmla="*/ 336 h 12354"/>
                    <a:gd name="connsiteX18" fmla="*/ 8573 w 12438"/>
                    <a:gd name="connsiteY18" fmla="*/ 756 h 12354"/>
                    <a:gd name="connsiteX19" fmla="*/ 7648 w 12438"/>
                    <a:gd name="connsiteY19" fmla="*/ 924 h 12354"/>
                    <a:gd name="connsiteX20" fmla="*/ 8068 w 12438"/>
                    <a:gd name="connsiteY20" fmla="*/ 1680 h 12354"/>
                    <a:gd name="connsiteX21" fmla="*/ 6892 w 12438"/>
                    <a:gd name="connsiteY21" fmla="*/ 1933 h 12354"/>
                    <a:gd name="connsiteX22" fmla="*/ 6640 w 12438"/>
                    <a:gd name="connsiteY22" fmla="*/ 672 h 12354"/>
                    <a:gd name="connsiteX23" fmla="*/ 5547 w 12438"/>
                    <a:gd name="connsiteY23" fmla="*/ 252 h 12354"/>
                    <a:gd name="connsiteX24" fmla="*/ 4623 w 12438"/>
                    <a:gd name="connsiteY24" fmla="*/ 1008 h 12354"/>
                    <a:gd name="connsiteX25" fmla="*/ 4623 w 12438"/>
                    <a:gd name="connsiteY25" fmla="*/ 1765 h 12354"/>
                    <a:gd name="connsiteX26" fmla="*/ 4623 w 12438"/>
                    <a:gd name="connsiteY26" fmla="*/ 1933 h 12354"/>
                    <a:gd name="connsiteX27" fmla="*/ 3866 w 12438"/>
                    <a:gd name="connsiteY27" fmla="*/ 2101 h 12354"/>
                    <a:gd name="connsiteX28" fmla="*/ 3026 w 12438"/>
                    <a:gd name="connsiteY28" fmla="*/ 1176 h 12354"/>
                    <a:gd name="connsiteX29" fmla="*/ 2185 w 12438"/>
                    <a:gd name="connsiteY29" fmla="*/ 840 h 12354"/>
                    <a:gd name="connsiteX30" fmla="*/ 1933 w 12438"/>
                    <a:gd name="connsiteY30" fmla="*/ 1260 h 12354"/>
                    <a:gd name="connsiteX31" fmla="*/ 2942 w 12438"/>
                    <a:gd name="connsiteY31" fmla="*/ 2521 h 12354"/>
                    <a:gd name="connsiteX32" fmla="*/ 2942 w 12438"/>
                    <a:gd name="connsiteY32" fmla="*/ 3530 h 12354"/>
                    <a:gd name="connsiteX33" fmla="*/ 1933 w 12438"/>
                    <a:gd name="connsiteY33" fmla="*/ 3950 h 12354"/>
                    <a:gd name="connsiteX34" fmla="*/ 2185 w 12438"/>
                    <a:gd name="connsiteY34" fmla="*/ 5211 h 12354"/>
                    <a:gd name="connsiteX35" fmla="*/ 925 w 12438"/>
                    <a:gd name="connsiteY35" fmla="*/ 5715 h 12354"/>
                    <a:gd name="connsiteX36" fmla="*/ 421 w 12438"/>
                    <a:gd name="connsiteY36" fmla="*/ 6891 h 12354"/>
                    <a:gd name="connsiteX37" fmla="*/ 672 w 12438"/>
                    <a:gd name="connsiteY37" fmla="*/ 7984 h 12354"/>
                    <a:gd name="connsiteX38" fmla="*/ 841 w 12438"/>
                    <a:gd name="connsiteY38" fmla="*/ 8404 h 12354"/>
                    <a:gd name="connsiteX39" fmla="*/ 1177 w 12438"/>
                    <a:gd name="connsiteY39" fmla="*/ 9329 h 12354"/>
                    <a:gd name="connsiteX40" fmla="*/ 1681 w 12438"/>
                    <a:gd name="connsiteY40" fmla="*/ 9245 h 12354"/>
                    <a:gd name="connsiteX41" fmla="*/ 2101 w 12438"/>
                    <a:gd name="connsiteY41" fmla="*/ 10421 h 12354"/>
                    <a:gd name="connsiteX42" fmla="*/ 2942 w 12438"/>
                    <a:gd name="connsiteY42" fmla="*/ 10421 h 12354"/>
                    <a:gd name="connsiteX43" fmla="*/ 4202 w 12438"/>
                    <a:gd name="connsiteY43" fmla="*/ 11262 h 12354"/>
                    <a:gd name="connsiteX44" fmla="*/ 4286 w 12438"/>
                    <a:gd name="connsiteY44" fmla="*/ 11850 h 12354"/>
                    <a:gd name="connsiteX45" fmla="*/ 5127 w 12438"/>
                    <a:gd name="connsiteY45" fmla="*/ 11598 h 12354"/>
                    <a:gd name="connsiteX46" fmla="*/ 5127 w 12438"/>
                    <a:gd name="connsiteY46" fmla="*/ 11598 h 12354"/>
                    <a:gd name="connsiteX47" fmla="*/ 5883 w 12438"/>
                    <a:gd name="connsiteY47" fmla="*/ 12354 h 12354"/>
                    <a:gd name="connsiteX48" fmla="*/ 3782 w 12438"/>
                    <a:gd name="connsiteY48" fmla="*/ 12018 h 12354"/>
                    <a:gd name="connsiteX49" fmla="*/ 3698 w 12438"/>
                    <a:gd name="connsiteY49" fmla="*/ 11430 h 12354"/>
                    <a:gd name="connsiteX50" fmla="*/ 2774 w 12438"/>
                    <a:gd name="connsiteY50" fmla="*/ 10926 h 12354"/>
                    <a:gd name="connsiteX51" fmla="*/ 1765 w 12438"/>
                    <a:gd name="connsiteY51" fmla="*/ 10757 h 12354"/>
                    <a:gd name="connsiteX52" fmla="*/ 1345 w 12438"/>
                    <a:gd name="connsiteY52" fmla="*/ 9581 h 12354"/>
                    <a:gd name="connsiteX53" fmla="*/ 841 w 12438"/>
                    <a:gd name="connsiteY53" fmla="*/ 9665 h 12354"/>
                    <a:gd name="connsiteX54" fmla="*/ 168 w 12438"/>
                    <a:gd name="connsiteY54" fmla="*/ 7816 h 12354"/>
                    <a:gd name="connsiteX55" fmla="*/ 421 w 12438"/>
                    <a:gd name="connsiteY55" fmla="*/ 7228 h 12354"/>
                    <a:gd name="connsiteX56" fmla="*/ 0 w 12438"/>
                    <a:gd name="connsiteY56" fmla="*/ 6723 h 12354"/>
                    <a:gd name="connsiteX57" fmla="*/ 757 w 12438"/>
                    <a:gd name="connsiteY57" fmla="*/ 5378 h 12354"/>
                    <a:gd name="connsiteX58" fmla="*/ 2017 w 12438"/>
                    <a:gd name="connsiteY58" fmla="*/ 5042 h 12354"/>
                    <a:gd name="connsiteX59" fmla="*/ 1765 w 12438"/>
                    <a:gd name="connsiteY59" fmla="*/ 3782 h 12354"/>
                    <a:gd name="connsiteX60" fmla="*/ 2774 w 12438"/>
                    <a:gd name="connsiteY60" fmla="*/ 3361 h 12354"/>
                    <a:gd name="connsiteX61" fmla="*/ 2689 w 12438"/>
                    <a:gd name="connsiteY61" fmla="*/ 2773 h 12354"/>
                    <a:gd name="connsiteX62" fmla="*/ 1681 w 12438"/>
                    <a:gd name="connsiteY62" fmla="*/ 1597 h 12354"/>
                    <a:gd name="connsiteX63" fmla="*/ 1681 w 12438"/>
                    <a:gd name="connsiteY63" fmla="*/ 756 h 12354"/>
                    <a:gd name="connsiteX64" fmla="*/ 1681 w 12438"/>
                    <a:gd name="connsiteY64" fmla="*/ 504 h 12354"/>
                    <a:gd name="connsiteX65" fmla="*/ 2522 w 12438"/>
                    <a:gd name="connsiteY65" fmla="*/ 504 h 12354"/>
                    <a:gd name="connsiteX66" fmla="*/ 3614 w 12438"/>
                    <a:gd name="connsiteY66" fmla="*/ 924 h 12354"/>
                    <a:gd name="connsiteX67" fmla="*/ 4286 w 12438"/>
                    <a:gd name="connsiteY67" fmla="*/ 1933 h 12354"/>
                    <a:gd name="connsiteX68" fmla="*/ 4455 w 12438"/>
                    <a:gd name="connsiteY68" fmla="*/ 1008 h 12354"/>
                    <a:gd name="connsiteX69" fmla="*/ 5799 w 12438"/>
                    <a:gd name="connsiteY69" fmla="*/ 0 h 12354"/>
                    <a:gd name="connsiteX70" fmla="*/ 7312 w 12438"/>
                    <a:gd name="connsiteY70" fmla="*/ 588 h 12354"/>
                    <a:gd name="connsiteX71" fmla="*/ 7480 w 12438"/>
                    <a:gd name="connsiteY71" fmla="*/ 1849 h 12354"/>
                    <a:gd name="connsiteX72" fmla="*/ 7900 w 12438"/>
                    <a:gd name="connsiteY72" fmla="*/ 1597 h 12354"/>
                    <a:gd name="connsiteX73" fmla="*/ 7648 w 12438"/>
                    <a:gd name="connsiteY73" fmla="*/ 1260 h 12354"/>
                    <a:gd name="connsiteX74" fmla="*/ 8657 w 12438"/>
                    <a:gd name="connsiteY74" fmla="*/ 504 h 12354"/>
                    <a:gd name="connsiteX75" fmla="*/ 9077 w 12438"/>
                    <a:gd name="connsiteY75" fmla="*/ 84 h 12354"/>
                    <a:gd name="connsiteX76" fmla="*/ 10085 w 12438"/>
                    <a:gd name="connsiteY76" fmla="*/ 84 h 12354"/>
                    <a:gd name="connsiteX77" fmla="*/ 10338 w 12438"/>
                    <a:gd name="connsiteY77" fmla="*/ 84 h 12354"/>
                    <a:gd name="connsiteX78" fmla="*/ 10421 w 12438"/>
                    <a:gd name="connsiteY78" fmla="*/ 756 h 12354"/>
                    <a:gd name="connsiteX79" fmla="*/ 9497 w 12438"/>
                    <a:gd name="connsiteY79" fmla="*/ 2101 h 12354"/>
                    <a:gd name="connsiteX80" fmla="*/ 9581 w 12438"/>
                    <a:gd name="connsiteY80" fmla="*/ 2941 h 12354"/>
                    <a:gd name="connsiteX81" fmla="*/ 10170 w 12438"/>
                    <a:gd name="connsiteY81" fmla="*/ 3025 h 12354"/>
                    <a:gd name="connsiteX82" fmla="*/ 10590 w 12438"/>
                    <a:gd name="connsiteY82" fmla="*/ 4706 h 12354"/>
                    <a:gd name="connsiteX83" fmla="*/ 11682 w 12438"/>
                    <a:gd name="connsiteY83" fmla="*/ 5715 h 12354"/>
                    <a:gd name="connsiteX84" fmla="*/ 12439 w 12438"/>
                    <a:gd name="connsiteY84" fmla="*/ 7900 h 12354"/>
                    <a:gd name="connsiteX85" fmla="*/ 11514 w 12438"/>
                    <a:gd name="connsiteY85" fmla="*/ 8152 h 12354"/>
                    <a:gd name="connsiteX86" fmla="*/ 11851 w 12438"/>
                    <a:gd name="connsiteY86" fmla="*/ 9245 h 12354"/>
                    <a:gd name="connsiteX87" fmla="*/ 10842 w 12438"/>
                    <a:gd name="connsiteY87" fmla="*/ 9497 h 12354"/>
                    <a:gd name="connsiteX88" fmla="*/ 10926 w 12438"/>
                    <a:gd name="connsiteY88" fmla="*/ 10506 h 12354"/>
                    <a:gd name="connsiteX89" fmla="*/ 9161 w 12438"/>
                    <a:gd name="connsiteY89" fmla="*/ 10757 h 12354"/>
                    <a:gd name="connsiteX90" fmla="*/ 9413 w 12438"/>
                    <a:gd name="connsiteY90" fmla="*/ 11262 h 12354"/>
                    <a:gd name="connsiteX91" fmla="*/ 8993 w 12438"/>
                    <a:gd name="connsiteY91" fmla="*/ 11934 h 12354"/>
                    <a:gd name="connsiteX92" fmla="*/ 5883 w 12438"/>
                    <a:gd name="connsiteY92" fmla="*/ 12354 h 12354"/>
                    <a:gd name="connsiteX93" fmla="*/ 5883 w 12438"/>
                    <a:gd name="connsiteY93" fmla="*/ 12354 h 12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</a:cxnLst>
                  <a:rect l="l" t="t" r="r" b="b"/>
                  <a:pathLst>
                    <a:path w="12438" h="12354">
                      <a:moveTo>
                        <a:pt x="5127" y="11598"/>
                      </a:moveTo>
                      <a:lnTo>
                        <a:pt x="5883" y="11850"/>
                      </a:lnTo>
                      <a:lnTo>
                        <a:pt x="8573" y="11598"/>
                      </a:lnTo>
                      <a:lnTo>
                        <a:pt x="8741" y="11177"/>
                      </a:lnTo>
                      <a:lnTo>
                        <a:pt x="8741" y="10506"/>
                      </a:lnTo>
                      <a:lnTo>
                        <a:pt x="10421" y="10253"/>
                      </a:lnTo>
                      <a:lnTo>
                        <a:pt x="10338" y="9245"/>
                      </a:lnTo>
                      <a:lnTo>
                        <a:pt x="11346" y="8992"/>
                      </a:lnTo>
                      <a:lnTo>
                        <a:pt x="11010" y="7900"/>
                      </a:lnTo>
                      <a:lnTo>
                        <a:pt x="11935" y="7648"/>
                      </a:lnTo>
                      <a:lnTo>
                        <a:pt x="11178" y="6808"/>
                      </a:lnTo>
                      <a:lnTo>
                        <a:pt x="11010" y="5799"/>
                      </a:lnTo>
                      <a:lnTo>
                        <a:pt x="9917" y="4790"/>
                      </a:lnTo>
                      <a:lnTo>
                        <a:pt x="9581" y="3110"/>
                      </a:lnTo>
                      <a:cubicBezTo>
                        <a:pt x="8825" y="2857"/>
                        <a:pt x="8825" y="2857"/>
                        <a:pt x="8825" y="2689"/>
                      </a:cubicBezTo>
                      <a:lnTo>
                        <a:pt x="8741" y="1680"/>
                      </a:lnTo>
                      <a:lnTo>
                        <a:pt x="9665" y="336"/>
                      </a:lnTo>
                      <a:lnTo>
                        <a:pt x="8993" y="336"/>
                      </a:lnTo>
                      <a:lnTo>
                        <a:pt x="8573" y="756"/>
                      </a:lnTo>
                      <a:cubicBezTo>
                        <a:pt x="8404" y="756"/>
                        <a:pt x="7816" y="840"/>
                        <a:pt x="7648" y="924"/>
                      </a:cubicBezTo>
                      <a:cubicBezTo>
                        <a:pt x="8068" y="1597"/>
                        <a:pt x="8068" y="1597"/>
                        <a:pt x="8068" y="1680"/>
                      </a:cubicBezTo>
                      <a:lnTo>
                        <a:pt x="6892" y="1933"/>
                      </a:lnTo>
                      <a:lnTo>
                        <a:pt x="6640" y="672"/>
                      </a:lnTo>
                      <a:lnTo>
                        <a:pt x="5547" y="252"/>
                      </a:lnTo>
                      <a:cubicBezTo>
                        <a:pt x="5547" y="336"/>
                        <a:pt x="4791" y="840"/>
                        <a:pt x="4623" y="1008"/>
                      </a:cubicBezTo>
                      <a:cubicBezTo>
                        <a:pt x="4623" y="1008"/>
                        <a:pt x="4623" y="1765"/>
                        <a:pt x="4623" y="1765"/>
                      </a:cubicBezTo>
                      <a:lnTo>
                        <a:pt x="4623" y="1933"/>
                      </a:lnTo>
                      <a:lnTo>
                        <a:pt x="3866" y="2101"/>
                      </a:lnTo>
                      <a:lnTo>
                        <a:pt x="3026" y="1176"/>
                      </a:lnTo>
                      <a:lnTo>
                        <a:pt x="2185" y="840"/>
                      </a:lnTo>
                      <a:lnTo>
                        <a:pt x="1933" y="1260"/>
                      </a:lnTo>
                      <a:lnTo>
                        <a:pt x="2942" y="2521"/>
                      </a:lnTo>
                      <a:lnTo>
                        <a:pt x="2942" y="3530"/>
                      </a:lnTo>
                      <a:lnTo>
                        <a:pt x="1933" y="3950"/>
                      </a:lnTo>
                      <a:lnTo>
                        <a:pt x="2185" y="5211"/>
                      </a:lnTo>
                      <a:lnTo>
                        <a:pt x="925" y="5715"/>
                      </a:lnTo>
                      <a:lnTo>
                        <a:pt x="421" y="6891"/>
                      </a:lnTo>
                      <a:cubicBezTo>
                        <a:pt x="925" y="7144"/>
                        <a:pt x="925" y="7228"/>
                        <a:pt x="672" y="7984"/>
                      </a:cubicBezTo>
                      <a:cubicBezTo>
                        <a:pt x="504" y="7900"/>
                        <a:pt x="504" y="7984"/>
                        <a:pt x="841" y="8404"/>
                      </a:cubicBezTo>
                      <a:lnTo>
                        <a:pt x="1177" y="9329"/>
                      </a:lnTo>
                      <a:lnTo>
                        <a:pt x="1681" y="9245"/>
                      </a:lnTo>
                      <a:lnTo>
                        <a:pt x="2101" y="10421"/>
                      </a:lnTo>
                      <a:lnTo>
                        <a:pt x="2942" y="10421"/>
                      </a:lnTo>
                      <a:lnTo>
                        <a:pt x="4202" y="11262"/>
                      </a:lnTo>
                      <a:lnTo>
                        <a:pt x="4286" y="11850"/>
                      </a:lnTo>
                      <a:lnTo>
                        <a:pt x="5127" y="11598"/>
                      </a:lnTo>
                      <a:lnTo>
                        <a:pt x="5127" y="11598"/>
                      </a:lnTo>
                      <a:close/>
                      <a:moveTo>
                        <a:pt x="5883" y="12354"/>
                      </a:moveTo>
                      <a:lnTo>
                        <a:pt x="3782" y="12018"/>
                      </a:lnTo>
                      <a:lnTo>
                        <a:pt x="3698" y="11430"/>
                      </a:lnTo>
                      <a:lnTo>
                        <a:pt x="2774" y="10926"/>
                      </a:lnTo>
                      <a:lnTo>
                        <a:pt x="1765" y="10757"/>
                      </a:lnTo>
                      <a:lnTo>
                        <a:pt x="1345" y="9581"/>
                      </a:lnTo>
                      <a:lnTo>
                        <a:pt x="841" y="9665"/>
                      </a:lnTo>
                      <a:lnTo>
                        <a:pt x="168" y="7816"/>
                      </a:lnTo>
                      <a:cubicBezTo>
                        <a:pt x="252" y="7564"/>
                        <a:pt x="337" y="7312"/>
                        <a:pt x="421" y="7228"/>
                      </a:cubicBezTo>
                      <a:lnTo>
                        <a:pt x="0" y="6723"/>
                      </a:lnTo>
                      <a:lnTo>
                        <a:pt x="757" y="5378"/>
                      </a:lnTo>
                      <a:lnTo>
                        <a:pt x="2017" y="5042"/>
                      </a:lnTo>
                      <a:lnTo>
                        <a:pt x="1765" y="3782"/>
                      </a:lnTo>
                      <a:lnTo>
                        <a:pt x="2774" y="3361"/>
                      </a:lnTo>
                      <a:lnTo>
                        <a:pt x="2689" y="2773"/>
                      </a:lnTo>
                      <a:lnTo>
                        <a:pt x="1681" y="1597"/>
                      </a:lnTo>
                      <a:lnTo>
                        <a:pt x="1681" y="756"/>
                      </a:lnTo>
                      <a:lnTo>
                        <a:pt x="1681" y="504"/>
                      </a:lnTo>
                      <a:lnTo>
                        <a:pt x="2522" y="504"/>
                      </a:lnTo>
                      <a:lnTo>
                        <a:pt x="3614" y="924"/>
                      </a:lnTo>
                      <a:lnTo>
                        <a:pt x="4286" y="1933"/>
                      </a:lnTo>
                      <a:lnTo>
                        <a:pt x="4455" y="1008"/>
                      </a:lnTo>
                      <a:cubicBezTo>
                        <a:pt x="4455" y="840"/>
                        <a:pt x="4455" y="840"/>
                        <a:pt x="5799" y="0"/>
                      </a:cubicBezTo>
                      <a:lnTo>
                        <a:pt x="7312" y="588"/>
                      </a:lnTo>
                      <a:lnTo>
                        <a:pt x="7480" y="1849"/>
                      </a:lnTo>
                      <a:lnTo>
                        <a:pt x="7900" y="1597"/>
                      </a:lnTo>
                      <a:lnTo>
                        <a:pt x="7648" y="1260"/>
                      </a:lnTo>
                      <a:cubicBezTo>
                        <a:pt x="7648" y="588"/>
                        <a:pt x="7648" y="588"/>
                        <a:pt x="8657" y="504"/>
                      </a:cubicBezTo>
                      <a:lnTo>
                        <a:pt x="9077" y="84"/>
                      </a:lnTo>
                      <a:lnTo>
                        <a:pt x="10085" y="84"/>
                      </a:lnTo>
                      <a:lnTo>
                        <a:pt x="10338" y="84"/>
                      </a:lnTo>
                      <a:lnTo>
                        <a:pt x="10421" y="756"/>
                      </a:lnTo>
                      <a:lnTo>
                        <a:pt x="9497" y="2101"/>
                      </a:lnTo>
                      <a:lnTo>
                        <a:pt x="9581" y="2941"/>
                      </a:lnTo>
                      <a:cubicBezTo>
                        <a:pt x="9581" y="2773"/>
                        <a:pt x="10170" y="3025"/>
                        <a:pt x="10170" y="3025"/>
                      </a:cubicBezTo>
                      <a:lnTo>
                        <a:pt x="10590" y="4706"/>
                      </a:lnTo>
                      <a:lnTo>
                        <a:pt x="11682" y="5715"/>
                      </a:lnTo>
                      <a:lnTo>
                        <a:pt x="12439" y="7900"/>
                      </a:lnTo>
                      <a:lnTo>
                        <a:pt x="11514" y="8152"/>
                      </a:lnTo>
                      <a:lnTo>
                        <a:pt x="11851" y="9245"/>
                      </a:lnTo>
                      <a:lnTo>
                        <a:pt x="10842" y="9497"/>
                      </a:lnTo>
                      <a:lnTo>
                        <a:pt x="10926" y="10506"/>
                      </a:lnTo>
                      <a:lnTo>
                        <a:pt x="9161" y="10757"/>
                      </a:lnTo>
                      <a:lnTo>
                        <a:pt x="9413" y="11262"/>
                      </a:lnTo>
                      <a:lnTo>
                        <a:pt x="8993" y="11934"/>
                      </a:lnTo>
                      <a:lnTo>
                        <a:pt x="5883" y="12354"/>
                      </a:lnTo>
                      <a:lnTo>
                        <a:pt x="5883" y="12354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38" name="Volný tvar: obrazec 137">
                  <a:extLst>
                    <a:ext uri="{FF2B5EF4-FFF2-40B4-BE49-F238E27FC236}">
                      <a16:creationId xmlns:a16="http://schemas.microsoft.com/office/drawing/2014/main" id="{8FFB0BE5-2588-48F1-A506-B5C96CB0E36C}"/>
                    </a:ext>
                  </a:extLst>
                </p:cNvPr>
                <p:cNvSpPr/>
                <p:nvPr/>
              </p:nvSpPr>
              <p:spPr>
                <a:xfrm>
                  <a:off x="7279789" y="4727346"/>
                  <a:ext cx="10757" cy="8824"/>
                </a:xfrm>
                <a:custGeom>
                  <a:avLst/>
                  <a:gdLst>
                    <a:gd name="connsiteX0" fmla="*/ 420 w 10757"/>
                    <a:gd name="connsiteY0" fmla="*/ 4118 h 8824"/>
                    <a:gd name="connsiteX1" fmla="*/ 1597 w 10757"/>
                    <a:gd name="connsiteY1" fmla="*/ 4034 h 8824"/>
                    <a:gd name="connsiteX2" fmla="*/ 1849 w 10757"/>
                    <a:gd name="connsiteY2" fmla="*/ 5127 h 8824"/>
                    <a:gd name="connsiteX3" fmla="*/ 2269 w 10757"/>
                    <a:gd name="connsiteY3" fmla="*/ 5463 h 8824"/>
                    <a:gd name="connsiteX4" fmla="*/ 2353 w 10757"/>
                    <a:gd name="connsiteY4" fmla="*/ 7396 h 8824"/>
                    <a:gd name="connsiteX5" fmla="*/ 2689 w 10757"/>
                    <a:gd name="connsiteY5" fmla="*/ 7564 h 8824"/>
                    <a:gd name="connsiteX6" fmla="*/ 2773 w 10757"/>
                    <a:gd name="connsiteY6" fmla="*/ 6723 h 8824"/>
                    <a:gd name="connsiteX7" fmla="*/ 3698 w 10757"/>
                    <a:gd name="connsiteY7" fmla="*/ 6639 h 8824"/>
                    <a:gd name="connsiteX8" fmla="*/ 3866 w 10757"/>
                    <a:gd name="connsiteY8" fmla="*/ 8236 h 8824"/>
                    <a:gd name="connsiteX9" fmla="*/ 3614 w 10757"/>
                    <a:gd name="connsiteY9" fmla="*/ 8489 h 8824"/>
                    <a:gd name="connsiteX10" fmla="*/ 3698 w 10757"/>
                    <a:gd name="connsiteY10" fmla="*/ 8740 h 8824"/>
                    <a:gd name="connsiteX11" fmla="*/ 4791 w 10757"/>
                    <a:gd name="connsiteY11" fmla="*/ 8740 h 8824"/>
                    <a:gd name="connsiteX12" fmla="*/ 5042 w 10757"/>
                    <a:gd name="connsiteY12" fmla="*/ 8320 h 8824"/>
                    <a:gd name="connsiteX13" fmla="*/ 5631 w 10757"/>
                    <a:gd name="connsiteY13" fmla="*/ 8320 h 8824"/>
                    <a:gd name="connsiteX14" fmla="*/ 5883 w 10757"/>
                    <a:gd name="connsiteY14" fmla="*/ 8825 h 8824"/>
                    <a:gd name="connsiteX15" fmla="*/ 6051 w 10757"/>
                    <a:gd name="connsiteY15" fmla="*/ 8236 h 8824"/>
                    <a:gd name="connsiteX16" fmla="*/ 6639 w 10757"/>
                    <a:gd name="connsiteY16" fmla="*/ 7984 h 8824"/>
                    <a:gd name="connsiteX17" fmla="*/ 7144 w 10757"/>
                    <a:gd name="connsiteY17" fmla="*/ 8740 h 8824"/>
                    <a:gd name="connsiteX18" fmla="*/ 7984 w 10757"/>
                    <a:gd name="connsiteY18" fmla="*/ 8656 h 8824"/>
                    <a:gd name="connsiteX19" fmla="*/ 7480 w 10757"/>
                    <a:gd name="connsiteY19" fmla="*/ 8152 h 8824"/>
                    <a:gd name="connsiteX20" fmla="*/ 7228 w 10757"/>
                    <a:gd name="connsiteY20" fmla="*/ 7144 h 8824"/>
                    <a:gd name="connsiteX21" fmla="*/ 8320 w 10757"/>
                    <a:gd name="connsiteY21" fmla="*/ 6555 h 8824"/>
                    <a:gd name="connsiteX22" fmla="*/ 8825 w 10757"/>
                    <a:gd name="connsiteY22" fmla="*/ 7312 h 8824"/>
                    <a:gd name="connsiteX23" fmla="*/ 9245 w 10757"/>
                    <a:gd name="connsiteY23" fmla="*/ 7312 h 8824"/>
                    <a:gd name="connsiteX24" fmla="*/ 8740 w 10757"/>
                    <a:gd name="connsiteY24" fmla="*/ 6472 h 8824"/>
                    <a:gd name="connsiteX25" fmla="*/ 8740 w 10757"/>
                    <a:gd name="connsiteY25" fmla="*/ 4706 h 8824"/>
                    <a:gd name="connsiteX26" fmla="*/ 9581 w 10757"/>
                    <a:gd name="connsiteY26" fmla="*/ 3530 h 8824"/>
                    <a:gd name="connsiteX27" fmla="*/ 10757 w 10757"/>
                    <a:gd name="connsiteY27" fmla="*/ 3446 h 8824"/>
                    <a:gd name="connsiteX28" fmla="*/ 10757 w 10757"/>
                    <a:gd name="connsiteY28" fmla="*/ 2941 h 8824"/>
                    <a:gd name="connsiteX29" fmla="*/ 9581 w 10757"/>
                    <a:gd name="connsiteY29" fmla="*/ 1849 h 8824"/>
                    <a:gd name="connsiteX30" fmla="*/ 9245 w 10757"/>
                    <a:gd name="connsiteY30" fmla="*/ 336 h 8824"/>
                    <a:gd name="connsiteX31" fmla="*/ 8572 w 10757"/>
                    <a:gd name="connsiteY31" fmla="*/ 0 h 8824"/>
                    <a:gd name="connsiteX32" fmla="*/ 8404 w 10757"/>
                    <a:gd name="connsiteY32" fmla="*/ 168 h 8824"/>
                    <a:gd name="connsiteX33" fmla="*/ 7648 w 10757"/>
                    <a:gd name="connsiteY33" fmla="*/ 252 h 8824"/>
                    <a:gd name="connsiteX34" fmla="*/ 8404 w 10757"/>
                    <a:gd name="connsiteY34" fmla="*/ 1344 h 8824"/>
                    <a:gd name="connsiteX35" fmla="*/ 8404 w 10757"/>
                    <a:gd name="connsiteY35" fmla="*/ 2017 h 8824"/>
                    <a:gd name="connsiteX36" fmla="*/ 8740 w 10757"/>
                    <a:gd name="connsiteY36" fmla="*/ 2185 h 8824"/>
                    <a:gd name="connsiteX37" fmla="*/ 8656 w 10757"/>
                    <a:gd name="connsiteY37" fmla="*/ 4118 h 8824"/>
                    <a:gd name="connsiteX38" fmla="*/ 7816 w 10757"/>
                    <a:gd name="connsiteY38" fmla="*/ 4286 h 8824"/>
                    <a:gd name="connsiteX39" fmla="*/ 7732 w 10757"/>
                    <a:gd name="connsiteY39" fmla="*/ 5379 h 8824"/>
                    <a:gd name="connsiteX40" fmla="*/ 7228 w 10757"/>
                    <a:gd name="connsiteY40" fmla="*/ 5967 h 8824"/>
                    <a:gd name="connsiteX41" fmla="*/ 6892 w 10757"/>
                    <a:gd name="connsiteY41" fmla="*/ 6976 h 8824"/>
                    <a:gd name="connsiteX42" fmla="*/ 6387 w 10757"/>
                    <a:gd name="connsiteY42" fmla="*/ 7648 h 8824"/>
                    <a:gd name="connsiteX43" fmla="*/ 5463 w 10757"/>
                    <a:gd name="connsiteY43" fmla="*/ 7648 h 8824"/>
                    <a:gd name="connsiteX44" fmla="*/ 4958 w 10757"/>
                    <a:gd name="connsiteY44" fmla="*/ 7144 h 8824"/>
                    <a:gd name="connsiteX45" fmla="*/ 4874 w 10757"/>
                    <a:gd name="connsiteY45" fmla="*/ 6387 h 8824"/>
                    <a:gd name="connsiteX46" fmla="*/ 4538 w 10757"/>
                    <a:gd name="connsiteY46" fmla="*/ 6303 h 8824"/>
                    <a:gd name="connsiteX47" fmla="*/ 4286 w 10757"/>
                    <a:gd name="connsiteY47" fmla="*/ 5463 h 8824"/>
                    <a:gd name="connsiteX48" fmla="*/ 3698 w 10757"/>
                    <a:gd name="connsiteY48" fmla="*/ 5127 h 8824"/>
                    <a:gd name="connsiteX49" fmla="*/ 3698 w 10757"/>
                    <a:gd name="connsiteY49" fmla="*/ 4622 h 8824"/>
                    <a:gd name="connsiteX50" fmla="*/ 3110 w 10757"/>
                    <a:gd name="connsiteY50" fmla="*/ 4370 h 8824"/>
                    <a:gd name="connsiteX51" fmla="*/ 3025 w 10757"/>
                    <a:gd name="connsiteY51" fmla="*/ 3866 h 8824"/>
                    <a:gd name="connsiteX52" fmla="*/ 2689 w 10757"/>
                    <a:gd name="connsiteY52" fmla="*/ 3698 h 8824"/>
                    <a:gd name="connsiteX53" fmla="*/ 2689 w 10757"/>
                    <a:gd name="connsiteY53" fmla="*/ 2437 h 8824"/>
                    <a:gd name="connsiteX54" fmla="*/ 3194 w 10757"/>
                    <a:gd name="connsiteY54" fmla="*/ 2353 h 8824"/>
                    <a:gd name="connsiteX55" fmla="*/ 2857 w 10757"/>
                    <a:gd name="connsiteY55" fmla="*/ 2017 h 8824"/>
                    <a:gd name="connsiteX56" fmla="*/ 2773 w 10757"/>
                    <a:gd name="connsiteY56" fmla="*/ 1681 h 8824"/>
                    <a:gd name="connsiteX57" fmla="*/ 2773 w 10757"/>
                    <a:gd name="connsiteY57" fmla="*/ 1344 h 8824"/>
                    <a:gd name="connsiteX58" fmla="*/ 3277 w 10757"/>
                    <a:gd name="connsiteY58" fmla="*/ 924 h 8824"/>
                    <a:gd name="connsiteX59" fmla="*/ 2437 w 10757"/>
                    <a:gd name="connsiteY59" fmla="*/ 840 h 8824"/>
                    <a:gd name="connsiteX60" fmla="*/ 1680 w 10757"/>
                    <a:gd name="connsiteY60" fmla="*/ 1177 h 8824"/>
                    <a:gd name="connsiteX61" fmla="*/ 1680 w 10757"/>
                    <a:gd name="connsiteY61" fmla="*/ 2605 h 8824"/>
                    <a:gd name="connsiteX62" fmla="*/ 756 w 10757"/>
                    <a:gd name="connsiteY62" fmla="*/ 2857 h 8824"/>
                    <a:gd name="connsiteX63" fmla="*/ 0 w 10757"/>
                    <a:gd name="connsiteY63" fmla="*/ 4034 h 8824"/>
                    <a:gd name="connsiteX64" fmla="*/ 420 w 10757"/>
                    <a:gd name="connsiteY64" fmla="*/ 4118 h 8824"/>
                    <a:gd name="connsiteX65" fmla="*/ 420 w 10757"/>
                    <a:gd name="connsiteY65" fmla="*/ 4118 h 8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10757" h="8824">
                      <a:moveTo>
                        <a:pt x="420" y="4118"/>
                      </a:moveTo>
                      <a:lnTo>
                        <a:pt x="1597" y="4034"/>
                      </a:lnTo>
                      <a:lnTo>
                        <a:pt x="1849" y="5127"/>
                      </a:lnTo>
                      <a:lnTo>
                        <a:pt x="2269" y="5463"/>
                      </a:lnTo>
                      <a:lnTo>
                        <a:pt x="2353" y="7396"/>
                      </a:lnTo>
                      <a:lnTo>
                        <a:pt x="2689" y="7564"/>
                      </a:lnTo>
                      <a:lnTo>
                        <a:pt x="2773" y="6723"/>
                      </a:lnTo>
                      <a:lnTo>
                        <a:pt x="3698" y="6639"/>
                      </a:lnTo>
                      <a:lnTo>
                        <a:pt x="3866" y="8236"/>
                      </a:lnTo>
                      <a:lnTo>
                        <a:pt x="3614" y="8489"/>
                      </a:lnTo>
                      <a:lnTo>
                        <a:pt x="3698" y="8740"/>
                      </a:lnTo>
                      <a:lnTo>
                        <a:pt x="4791" y="8740"/>
                      </a:lnTo>
                      <a:cubicBezTo>
                        <a:pt x="4791" y="8740"/>
                        <a:pt x="5042" y="8320"/>
                        <a:pt x="5042" y="8320"/>
                      </a:cubicBezTo>
                      <a:lnTo>
                        <a:pt x="5631" y="8320"/>
                      </a:lnTo>
                      <a:cubicBezTo>
                        <a:pt x="5631" y="8320"/>
                        <a:pt x="5883" y="8825"/>
                        <a:pt x="5883" y="8825"/>
                      </a:cubicBezTo>
                      <a:lnTo>
                        <a:pt x="6051" y="8236"/>
                      </a:lnTo>
                      <a:cubicBezTo>
                        <a:pt x="6051" y="8236"/>
                        <a:pt x="6639" y="7984"/>
                        <a:pt x="6639" y="7984"/>
                      </a:cubicBezTo>
                      <a:cubicBezTo>
                        <a:pt x="6639" y="7984"/>
                        <a:pt x="7144" y="8740"/>
                        <a:pt x="7144" y="8740"/>
                      </a:cubicBezTo>
                      <a:lnTo>
                        <a:pt x="7984" y="8656"/>
                      </a:lnTo>
                      <a:lnTo>
                        <a:pt x="7480" y="8152"/>
                      </a:lnTo>
                      <a:lnTo>
                        <a:pt x="7228" y="7144"/>
                      </a:lnTo>
                      <a:lnTo>
                        <a:pt x="8320" y="6555"/>
                      </a:lnTo>
                      <a:lnTo>
                        <a:pt x="8825" y="7312"/>
                      </a:lnTo>
                      <a:cubicBezTo>
                        <a:pt x="8825" y="7312"/>
                        <a:pt x="9245" y="7312"/>
                        <a:pt x="9245" y="7312"/>
                      </a:cubicBezTo>
                      <a:cubicBezTo>
                        <a:pt x="9245" y="7312"/>
                        <a:pt x="8740" y="6472"/>
                        <a:pt x="8740" y="6472"/>
                      </a:cubicBezTo>
                      <a:lnTo>
                        <a:pt x="8740" y="4706"/>
                      </a:lnTo>
                      <a:lnTo>
                        <a:pt x="9581" y="3530"/>
                      </a:lnTo>
                      <a:lnTo>
                        <a:pt x="10757" y="3446"/>
                      </a:lnTo>
                      <a:lnTo>
                        <a:pt x="10757" y="2941"/>
                      </a:lnTo>
                      <a:lnTo>
                        <a:pt x="9581" y="1849"/>
                      </a:lnTo>
                      <a:lnTo>
                        <a:pt x="9245" y="336"/>
                      </a:lnTo>
                      <a:lnTo>
                        <a:pt x="8572" y="0"/>
                      </a:lnTo>
                      <a:lnTo>
                        <a:pt x="8404" y="168"/>
                      </a:lnTo>
                      <a:lnTo>
                        <a:pt x="7648" y="252"/>
                      </a:lnTo>
                      <a:lnTo>
                        <a:pt x="8404" y="1344"/>
                      </a:lnTo>
                      <a:lnTo>
                        <a:pt x="8404" y="2017"/>
                      </a:lnTo>
                      <a:lnTo>
                        <a:pt x="8740" y="2185"/>
                      </a:lnTo>
                      <a:lnTo>
                        <a:pt x="8656" y="4118"/>
                      </a:lnTo>
                      <a:lnTo>
                        <a:pt x="7816" y="4286"/>
                      </a:lnTo>
                      <a:cubicBezTo>
                        <a:pt x="7816" y="4286"/>
                        <a:pt x="7732" y="5379"/>
                        <a:pt x="7732" y="5379"/>
                      </a:cubicBezTo>
                      <a:lnTo>
                        <a:pt x="7228" y="5967"/>
                      </a:lnTo>
                      <a:cubicBezTo>
                        <a:pt x="7228" y="5967"/>
                        <a:pt x="6975" y="6976"/>
                        <a:pt x="6892" y="6976"/>
                      </a:cubicBezTo>
                      <a:cubicBezTo>
                        <a:pt x="6892" y="6976"/>
                        <a:pt x="6387" y="7648"/>
                        <a:pt x="6387" y="7648"/>
                      </a:cubicBezTo>
                      <a:lnTo>
                        <a:pt x="5463" y="7648"/>
                      </a:lnTo>
                      <a:cubicBezTo>
                        <a:pt x="5463" y="7648"/>
                        <a:pt x="4958" y="7144"/>
                        <a:pt x="4958" y="7144"/>
                      </a:cubicBezTo>
                      <a:lnTo>
                        <a:pt x="4874" y="6387"/>
                      </a:lnTo>
                      <a:cubicBezTo>
                        <a:pt x="4874" y="6387"/>
                        <a:pt x="4538" y="6303"/>
                        <a:pt x="4538" y="6303"/>
                      </a:cubicBezTo>
                      <a:cubicBezTo>
                        <a:pt x="4538" y="6303"/>
                        <a:pt x="4286" y="5463"/>
                        <a:pt x="4286" y="5463"/>
                      </a:cubicBezTo>
                      <a:lnTo>
                        <a:pt x="3698" y="5127"/>
                      </a:lnTo>
                      <a:lnTo>
                        <a:pt x="3698" y="4622"/>
                      </a:lnTo>
                      <a:lnTo>
                        <a:pt x="3110" y="4370"/>
                      </a:lnTo>
                      <a:cubicBezTo>
                        <a:pt x="3110" y="4370"/>
                        <a:pt x="3025" y="3950"/>
                        <a:pt x="3025" y="3866"/>
                      </a:cubicBezTo>
                      <a:cubicBezTo>
                        <a:pt x="3025" y="3866"/>
                        <a:pt x="2773" y="3698"/>
                        <a:pt x="2689" y="3698"/>
                      </a:cubicBezTo>
                      <a:lnTo>
                        <a:pt x="2689" y="2437"/>
                      </a:lnTo>
                      <a:lnTo>
                        <a:pt x="3194" y="2353"/>
                      </a:lnTo>
                      <a:lnTo>
                        <a:pt x="2857" y="2017"/>
                      </a:lnTo>
                      <a:lnTo>
                        <a:pt x="2773" y="1681"/>
                      </a:lnTo>
                      <a:lnTo>
                        <a:pt x="2773" y="1344"/>
                      </a:lnTo>
                      <a:lnTo>
                        <a:pt x="3277" y="924"/>
                      </a:lnTo>
                      <a:lnTo>
                        <a:pt x="2437" y="840"/>
                      </a:lnTo>
                      <a:cubicBezTo>
                        <a:pt x="2437" y="840"/>
                        <a:pt x="1680" y="1177"/>
                        <a:pt x="1680" y="1177"/>
                      </a:cubicBezTo>
                      <a:cubicBezTo>
                        <a:pt x="1680" y="1177"/>
                        <a:pt x="1680" y="2605"/>
                        <a:pt x="1680" y="2605"/>
                      </a:cubicBezTo>
                      <a:lnTo>
                        <a:pt x="756" y="2857"/>
                      </a:lnTo>
                      <a:lnTo>
                        <a:pt x="0" y="4034"/>
                      </a:lnTo>
                      <a:lnTo>
                        <a:pt x="420" y="4118"/>
                      </a:lnTo>
                      <a:lnTo>
                        <a:pt x="420" y="4118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39" name="Volný tvar: obrazec 138">
                  <a:extLst>
                    <a:ext uri="{FF2B5EF4-FFF2-40B4-BE49-F238E27FC236}">
                      <a16:creationId xmlns:a16="http://schemas.microsoft.com/office/drawing/2014/main" id="{8D6E70F8-9455-4C7F-BD1D-76AC07C97361}"/>
                    </a:ext>
                  </a:extLst>
                </p:cNvPr>
                <p:cNvSpPr/>
                <p:nvPr/>
              </p:nvSpPr>
              <p:spPr>
                <a:xfrm>
                  <a:off x="7279705" y="4727093"/>
                  <a:ext cx="11514" cy="9245"/>
                </a:xfrm>
                <a:custGeom>
                  <a:avLst/>
                  <a:gdLst>
                    <a:gd name="connsiteX0" fmla="*/ 8825 w 11514"/>
                    <a:gd name="connsiteY0" fmla="*/ 252 h 9245"/>
                    <a:gd name="connsiteX1" fmla="*/ 8068 w 11514"/>
                    <a:gd name="connsiteY1" fmla="*/ 504 h 9245"/>
                    <a:gd name="connsiteX2" fmla="*/ 8993 w 11514"/>
                    <a:gd name="connsiteY2" fmla="*/ 1261 h 9245"/>
                    <a:gd name="connsiteX3" fmla="*/ 9245 w 11514"/>
                    <a:gd name="connsiteY3" fmla="*/ 4118 h 9245"/>
                    <a:gd name="connsiteX4" fmla="*/ 9749 w 11514"/>
                    <a:gd name="connsiteY4" fmla="*/ 3446 h 9245"/>
                    <a:gd name="connsiteX5" fmla="*/ 11094 w 11514"/>
                    <a:gd name="connsiteY5" fmla="*/ 3194 h 9245"/>
                    <a:gd name="connsiteX6" fmla="*/ 9749 w 11514"/>
                    <a:gd name="connsiteY6" fmla="*/ 2017 h 9245"/>
                    <a:gd name="connsiteX7" fmla="*/ 9329 w 11514"/>
                    <a:gd name="connsiteY7" fmla="*/ 421 h 9245"/>
                    <a:gd name="connsiteX8" fmla="*/ 8825 w 11514"/>
                    <a:gd name="connsiteY8" fmla="*/ 252 h 9245"/>
                    <a:gd name="connsiteX9" fmla="*/ 8825 w 11514"/>
                    <a:gd name="connsiteY9" fmla="*/ 252 h 9245"/>
                    <a:gd name="connsiteX10" fmla="*/ 7480 w 11514"/>
                    <a:gd name="connsiteY10" fmla="*/ 9161 h 9245"/>
                    <a:gd name="connsiteX11" fmla="*/ 6723 w 11514"/>
                    <a:gd name="connsiteY11" fmla="*/ 8153 h 9245"/>
                    <a:gd name="connsiteX12" fmla="*/ 6387 w 11514"/>
                    <a:gd name="connsiteY12" fmla="*/ 8404 h 9245"/>
                    <a:gd name="connsiteX13" fmla="*/ 6387 w 11514"/>
                    <a:gd name="connsiteY13" fmla="*/ 8573 h 9245"/>
                    <a:gd name="connsiteX14" fmla="*/ 6303 w 11514"/>
                    <a:gd name="connsiteY14" fmla="*/ 8237 h 9245"/>
                    <a:gd name="connsiteX15" fmla="*/ 6976 w 11514"/>
                    <a:gd name="connsiteY15" fmla="*/ 7984 h 9245"/>
                    <a:gd name="connsiteX16" fmla="*/ 7648 w 11514"/>
                    <a:gd name="connsiteY16" fmla="*/ 8909 h 9245"/>
                    <a:gd name="connsiteX17" fmla="*/ 8236 w 11514"/>
                    <a:gd name="connsiteY17" fmla="*/ 8657 h 9245"/>
                    <a:gd name="connsiteX18" fmla="*/ 7564 w 11514"/>
                    <a:gd name="connsiteY18" fmla="*/ 8657 h 9245"/>
                    <a:gd name="connsiteX19" fmla="*/ 7312 w 11514"/>
                    <a:gd name="connsiteY19" fmla="*/ 7480 h 9245"/>
                    <a:gd name="connsiteX20" fmla="*/ 8573 w 11514"/>
                    <a:gd name="connsiteY20" fmla="*/ 6640 h 9245"/>
                    <a:gd name="connsiteX21" fmla="*/ 8909 w 11514"/>
                    <a:gd name="connsiteY21" fmla="*/ 6976 h 9245"/>
                    <a:gd name="connsiteX22" fmla="*/ 8909 w 11514"/>
                    <a:gd name="connsiteY22" fmla="*/ 6892 h 9245"/>
                    <a:gd name="connsiteX23" fmla="*/ 8825 w 11514"/>
                    <a:gd name="connsiteY23" fmla="*/ 4959 h 9245"/>
                    <a:gd name="connsiteX24" fmla="*/ 9077 w 11514"/>
                    <a:gd name="connsiteY24" fmla="*/ 4623 h 9245"/>
                    <a:gd name="connsiteX25" fmla="*/ 8320 w 11514"/>
                    <a:gd name="connsiteY25" fmla="*/ 4791 h 9245"/>
                    <a:gd name="connsiteX26" fmla="*/ 8320 w 11514"/>
                    <a:gd name="connsiteY26" fmla="*/ 5715 h 9245"/>
                    <a:gd name="connsiteX27" fmla="*/ 7732 w 11514"/>
                    <a:gd name="connsiteY27" fmla="*/ 6387 h 9245"/>
                    <a:gd name="connsiteX28" fmla="*/ 7228 w 11514"/>
                    <a:gd name="connsiteY28" fmla="*/ 7480 h 9245"/>
                    <a:gd name="connsiteX29" fmla="*/ 6976 w 11514"/>
                    <a:gd name="connsiteY29" fmla="*/ 8068 h 9245"/>
                    <a:gd name="connsiteX30" fmla="*/ 5799 w 11514"/>
                    <a:gd name="connsiteY30" fmla="*/ 8153 h 9245"/>
                    <a:gd name="connsiteX31" fmla="*/ 5042 w 11514"/>
                    <a:gd name="connsiteY31" fmla="*/ 7396 h 9245"/>
                    <a:gd name="connsiteX32" fmla="*/ 4958 w 11514"/>
                    <a:gd name="connsiteY32" fmla="*/ 6472 h 9245"/>
                    <a:gd name="connsiteX33" fmla="*/ 4370 w 11514"/>
                    <a:gd name="connsiteY33" fmla="*/ 5547 h 9245"/>
                    <a:gd name="connsiteX34" fmla="*/ 3782 w 11514"/>
                    <a:gd name="connsiteY34" fmla="*/ 5295 h 9245"/>
                    <a:gd name="connsiteX35" fmla="*/ 3782 w 11514"/>
                    <a:gd name="connsiteY35" fmla="*/ 4623 h 9245"/>
                    <a:gd name="connsiteX36" fmla="*/ 3194 w 11514"/>
                    <a:gd name="connsiteY36" fmla="*/ 4539 h 9245"/>
                    <a:gd name="connsiteX37" fmla="*/ 3025 w 11514"/>
                    <a:gd name="connsiteY37" fmla="*/ 3950 h 9245"/>
                    <a:gd name="connsiteX38" fmla="*/ 2689 w 11514"/>
                    <a:gd name="connsiteY38" fmla="*/ 2438 h 9245"/>
                    <a:gd name="connsiteX39" fmla="*/ 2689 w 11514"/>
                    <a:gd name="connsiteY39" fmla="*/ 2185 h 9245"/>
                    <a:gd name="connsiteX40" fmla="*/ 3530 w 11514"/>
                    <a:gd name="connsiteY40" fmla="*/ 2017 h 9245"/>
                    <a:gd name="connsiteX41" fmla="*/ 3530 w 11514"/>
                    <a:gd name="connsiteY41" fmla="*/ 2017 h 9245"/>
                    <a:gd name="connsiteX42" fmla="*/ 4034 w 11514"/>
                    <a:gd name="connsiteY42" fmla="*/ 2438 h 9245"/>
                    <a:gd name="connsiteX43" fmla="*/ 3194 w 11514"/>
                    <a:gd name="connsiteY43" fmla="*/ 2605 h 9245"/>
                    <a:gd name="connsiteX44" fmla="*/ 3278 w 11514"/>
                    <a:gd name="connsiteY44" fmla="*/ 3530 h 9245"/>
                    <a:gd name="connsiteX45" fmla="*/ 4286 w 11514"/>
                    <a:gd name="connsiteY45" fmla="*/ 4370 h 9245"/>
                    <a:gd name="connsiteX46" fmla="*/ 4370 w 11514"/>
                    <a:gd name="connsiteY46" fmla="*/ 4959 h 9245"/>
                    <a:gd name="connsiteX47" fmla="*/ 4875 w 11514"/>
                    <a:gd name="connsiteY47" fmla="*/ 5127 h 9245"/>
                    <a:gd name="connsiteX48" fmla="*/ 5127 w 11514"/>
                    <a:gd name="connsiteY48" fmla="*/ 6051 h 9245"/>
                    <a:gd name="connsiteX49" fmla="*/ 5631 w 11514"/>
                    <a:gd name="connsiteY49" fmla="*/ 7060 h 9245"/>
                    <a:gd name="connsiteX50" fmla="*/ 6135 w 11514"/>
                    <a:gd name="connsiteY50" fmla="*/ 7396 h 9245"/>
                    <a:gd name="connsiteX51" fmla="*/ 6892 w 11514"/>
                    <a:gd name="connsiteY51" fmla="*/ 7312 h 9245"/>
                    <a:gd name="connsiteX52" fmla="*/ 7396 w 11514"/>
                    <a:gd name="connsiteY52" fmla="*/ 6724 h 9245"/>
                    <a:gd name="connsiteX53" fmla="*/ 7480 w 11514"/>
                    <a:gd name="connsiteY53" fmla="*/ 5883 h 9245"/>
                    <a:gd name="connsiteX54" fmla="*/ 8068 w 11514"/>
                    <a:gd name="connsiteY54" fmla="*/ 5295 h 9245"/>
                    <a:gd name="connsiteX55" fmla="*/ 8068 w 11514"/>
                    <a:gd name="connsiteY55" fmla="*/ 4370 h 9245"/>
                    <a:gd name="connsiteX56" fmla="*/ 9161 w 11514"/>
                    <a:gd name="connsiteY56" fmla="*/ 4034 h 9245"/>
                    <a:gd name="connsiteX57" fmla="*/ 8656 w 11514"/>
                    <a:gd name="connsiteY57" fmla="*/ 1429 h 9245"/>
                    <a:gd name="connsiteX58" fmla="*/ 7900 w 11514"/>
                    <a:gd name="connsiteY58" fmla="*/ 421 h 9245"/>
                    <a:gd name="connsiteX59" fmla="*/ 8825 w 11514"/>
                    <a:gd name="connsiteY59" fmla="*/ 0 h 9245"/>
                    <a:gd name="connsiteX60" fmla="*/ 9833 w 11514"/>
                    <a:gd name="connsiteY60" fmla="*/ 84 h 9245"/>
                    <a:gd name="connsiteX61" fmla="*/ 10253 w 11514"/>
                    <a:gd name="connsiteY61" fmla="*/ 1765 h 9245"/>
                    <a:gd name="connsiteX62" fmla="*/ 11514 w 11514"/>
                    <a:gd name="connsiteY62" fmla="*/ 2774 h 9245"/>
                    <a:gd name="connsiteX63" fmla="*/ 11514 w 11514"/>
                    <a:gd name="connsiteY63" fmla="*/ 3362 h 9245"/>
                    <a:gd name="connsiteX64" fmla="*/ 10085 w 11514"/>
                    <a:gd name="connsiteY64" fmla="*/ 3698 h 9245"/>
                    <a:gd name="connsiteX65" fmla="*/ 9413 w 11514"/>
                    <a:gd name="connsiteY65" fmla="*/ 4791 h 9245"/>
                    <a:gd name="connsiteX66" fmla="*/ 9497 w 11514"/>
                    <a:gd name="connsiteY66" fmla="*/ 6387 h 9245"/>
                    <a:gd name="connsiteX67" fmla="*/ 9917 w 11514"/>
                    <a:gd name="connsiteY67" fmla="*/ 7144 h 9245"/>
                    <a:gd name="connsiteX68" fmla="*/ 9917 w 11514"/>
                    <a:gd name="connsiteY68" fmla="*/ 7144 h 9245"/>
                    <a:gd name="connsiteX69" fmla="*/ 9329 w 11514"/>
                    <a:gd name="connsiteY69" fmla="*/ 7564 h 9245"/>
                    <a:gd name="connsiteX70" fmla="*/ 8656 w 11514"/>
                    <a:gd name="connsiteY70" fmla="*/ 6724 h 9245"/>
                    <a:gd name="connsiteX71" fmla="*/ 7900 w 11514"/>
                    <a:gd name="connsiteY71" fmla="*/ 7396 h 9245"/>
                    <a:gd name="connsiteX72" fmla="*/ 8656 w 11514"/>
                    <a:gd name="connsiteY72" fmla="*/ 8489 h 9245"/>
                    <a:gd name="connsiteX73" fmla="*/ 7480 w 11514"/>
                    <a:gd name="connsiteY73" fmla="*/ 9161 h 9245"/>
                    <a:gd name="connsiteX74" fmla="*/ 7480 w 11514"/>
                    <a:gd name="connsiteY74" fmla="*/ 9161 h 9245"/>
                    <a:gd name="connsiteX75" fmla="*/ 3782 w 11514"/>
                    <a:gd name="connsiteY75" fmla="*/ 9245 h 9245"/>
                    <a:gd name="connsiteX76" fmla="*/ 3614 w 11514"/>
                    <a:gd name="connsiteY76" fmla="*/ 8909 h 9245"/>
                    <a:gd name="connsiteX77" fmla="*/ 3614 w 11514"/>
                    <a:gd name="connsiteY77" fmla="*/ 7060 h 9245"/>
                    <a:gd name="connsiteX78" fmla="*/ 2941 w 11514"/>
                    <a:gd name="connsiteY78" fmla="*/ 7312 h 9245"/>
                    <a:gd name="connsiteX79" fmla="*/ 3025 w 11514"/>
                    <a:gd name="connsiteY79" fmla="*/ 7900 h 9245"/>
                    <a:gd name="connsiteX80" fmla="*/ 3025 w 11514"/>
                    <a:gd name="connsiteY80" fmla="*/ 8237 h 9245"/>
                    <a:gd name="connsiteX81" fmla="*/ 2353 w 11514"/>
                    <a:gd name="connsiteY81" fmla="*/ 7984 h 9245"/>
                    <a:gd name="connsiteX82" fmla="*/ 2101 w 11514"/>
                    <a:gd name="connsiteY82" fmla="*/ 5799 h 9245"/>
                    <a:gd name="connsiteX83" fmla="*/ 1513 w 11514"/>
                    <a:gd name="connsiteY83" fmla="*/ 4455 h 9245"/>
                    <a:gd name="connsiteX84" fmla="*/ 420 w 11514"/>
                    <a:gd name="connsiteY84" fmla="*/ 4706 h 9245"/>
                    <a:gd name="connsiteX85" fmla="*/ 0 w 11514"/>
                    <a:gd name="connsiteY85" fmla="*/ 4286 h 9245"/>
                    <a:gd name="connsiteX86" fmla="*/ 672 w 11514"/>
                    <a:gd name="connsiteY86" fmla="*/ 2774 h 9245"/>
                    <a:gd name="connsiteX87" fmla="*/ 1681 w 11514"/>
                    <a:gd name="connsiteY87" fmla="*/ 2438 h 9245"/>
                    <a:gd name="connsiteX88" fmla="*/ 1597 w 11514"/>
                    <a:gd name="connsiteY88" fmla="*/ 1177 h 9245"/>
                    <a:gd name="connsiteX89" fmla="*/ 2437 w 11514"/>
                    <a:gd name="connsiteY89" fmla="*/ 672 h 9245"/>
                    <a:gd name="connsiteX90" fmla="*/ 3446 w 11514"/>
                    <a:gd name="connsiteY90" fmla="*/ 672 h 9245"/>
                    <a:gd name="connsiteX91" fmla="*/ 3025 w 11514"/>
                    <a:gd name="connsiteY91" fmla="*/ 2017 h 9245"/>
                    <a:gd name="connsiteX92" fmla="*/ 2689 w 11514"/>
                    <a:gd name="connsiteY92" fmla="*/ 1765 h 9245"/>
                    <a:gd name="connsiteX93" fmla="*/ 3025 w 11514"/>
                    <a:gd name="connsiteY93" fmla="*/ 1093 h 9245"/>
                    <a:gd name="connsiteX94" fmla="*/ 2605 w 11514"/>
                    <a:gd name="connsiteY94" fmla="*/ 1093 h 9245"/>
                    <a:gd name="connsiteX95" fmla="*/ 2017 w 11514"/>
                    <a:gd name="connsiteY95" fmla="*/ 1345 h 9245"/>
                    <a:gd name="connsiteX96" fmla="*/ 2017 w 11514"/>
                    <a:gd name="connsiteY96" fmla="*/ 2605 h 9245"/>
                    <a:gd name="connsiteX97" fmla="*/ 924 w 11514"/>
                    <a:gd name="connsiteY97" fmla="*/ 3110 h 9245"/>
                    <a:gd name="connsiteX98" fmla="*/ 336 w 11514"/>
                    <a:gd name="connsiteY98" fmla="*/ 4202 h 9245"/>
                    <a:gd name="connsiteX99" fmla="*/ 1681 w 11514"/>
                    <a:gd name="connsiteY99" fmla="*/ 4118 h 9245"/>
                    <a:gd name="connsiteX100" fmla="*/ 2185 w 11514"/>
                    <a:gd name="connsiteY100" fmla="*/ 5379 h 9245"/>
                    <a:gd name="connsiteX101" fmla="*/ 2689 w 11514"/>
                    <a:gd name="connsiteY101" fmla="*/ 7732 h 9245"/>
                    <a:gd name="connsiteX102" fmla="*/ 2689 w 11514"/>
                    <a:gd name="connsiteY102" fmla="*/ 7060 h 9245"/>
                    <a:gd name="connsiteX103" fmla="*/ 3866 w 11514"/>
                    <a:gd name="connsiteY103" fmla="*/ 6808 h 9245"/>
                    <a:gd name="connsiteX104" fmla="*/ 4286 w 11514"/>
                    <a:gd name="connsiteY104" fmla="*/ 8657 h 9245"/>
                    <a:gd name="connsiteX105" fmla="*/ 4118 w 11514"/>
                    <a:gd name="connsiteY105" fmla="*/ 8825 h 9245"/>
                    <a:gd name="connsiteX106" fmla="*/ 5295 w 11514"/>
                    <a:gd name="connsiteY106" fmla="*/ 8657 h 9245"/>
                    <a:gd name="connsiteX107" fmla="*/ 5295 w 11514"/>
                    <a:gd name="connsiteY107" fmla="*/ 9161 h 9245"/>
                    <a:gd name="connsiteX108" fmla="*/ 3782 w 11514"/>
                    <a:gd name="connsiteY108" fmla="*/ 9245 h 9245"/>
                    <a:gd name="connsiteX109" fmla="*/ 3782 w 11514"/>
                    <a:gd name="connsiteY109" fmla="*/ 9245 h 9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</a:cxnLst>
                  <a:rect l="l" t="t" r="r" b="b"/>
                  <a:pathLst>
                    <a:path w="11514" h="9245">
                      <a:moveTo>
                        <a:pt x="8825" y="252"/>
                      </a:moveTo>
                      <a:lnTo>
                        <a:pt x="8068" y="504"/>
                      </a:lnTo>
                      <a:lnTo>
                        <a:pt x="8993" y="1261"/>
                      </a:lnTo>
                      <a:lnTo>
                        <a:pt x="9245" y="4118"/>
                      </a:lnTo>
                      <a:lnTo>
                        <a:pt x="9749" y="3446"/>
                      </a:lnTo>
                      <a:lnTo>
                        <a:pt x="11094" y="3194"/>
                      </a:lnTo>
                      <a:lnTo>
                        <a:pt x="9749" y="2017"/>
                      </a:lnTo>
                      <a:lnTo>
                        <a:pt x="9329" y="421"/>
                      </a:lnTo>
                      <a:lnTo>
                        <a:pt x="8825" y="252"/>
                      </a:lnTo>
                      <a:lnTo>
                        <a:pt x="8825" y="252"/>
                      </a:lnTo>
                      <a:close/>
                      <a:moveTo>
                        <a:pt x="7480" y="9161"/>
                      </a:moveTo>
                      <a:cubicBezTo>
                        <a:pt x="6723" y="8237"/>
                        <a:pt x="6723" y="8237"/>
                        <a:pt x="6723" y="8153"/>
                      </a:cubicBezTo>
                      <a:lnTo>
                        <a:pt x="6387" y="8404"/>
                      </a:lnTo>
                      <a:lnTo>
                        <a:pt x="6387" y="8573"/>
                      </a:lnTo>
                      <a:lnTo>
                        <a:pt x="6303" y="8237"/>
                      </a:lnTo>
                      <a:cubicBezTo>
                        <a:pt x="6892" y="7984"/>
                        <a:pt x="6892" y="7984"/>
                        <a:pt x="6976" y="7984"/>
                      </a:cubicBezTo>
                      <a:lnTo>
                        <a:pt x="7648" y="8909"/>
                      </a:lnTo>
                      <a:lnTo>
                        <a:pt x="8236" y="8657"/>
                      </a:lnTo>
                      <a:lnTo>
                        <a:pt x="7564" y="8657"/>
                      </a:lnTo>
                      <a:lnTo>
                        <a:pt x="7312" y="7480"/>
                      </a:lnTo>
                      <a:lnTo>
                        <a:pt x="8573" y="6640"/>
                      </a:lnTo>
                      <a:lnTo>
                        <a:pt x="8909" y="6976"/>
                      </a:lnTo>
                      <a:cubicBezTo>
                        <a:pt x="8909" y="6976"/>
                        <a:pt x="8909" y="6892"/>
                        <a:pt x="8909" y="6892"/>
                      </a:cubicBezTo>
                      <a:lnTo>
                        <a:pt x="8825" y="4959"/>
                      </a:lnTo>
                      <a:lnTo>
                        <a:pt x="9077" y="4623"/>
                      </a:lnTo>
                      <a:cubicBezTo>
                        <a:pt x="8825" y="4706"/>
                        <a:pt x="8489" y="4791"/>
                        <a:pt x="8320" y="4791"/>
                      </a:cubicBezTo>
                      <a:cubicBezTo>
                        <a:pt x="8404" y="4959"/>
                        <a:pt x="8320" y="5715"/>
                        <a:pt x="8320" y="5715"/>
                      </a:cubicBezTo>
                      <a:lnTo>
                        <a:pt x="7732" y="6387"/>
                      </a:lnTo>
                      <a:cubicBezTo>
                        <a:pt x="7480" y="7480"/>
                        <a:pt x="7480" y="7480"/>
                        <a:pt x="7228" y="7480"/>
                      </a:cubicBezTo>
                      <a:lnTo>
                        <a:pt x="6976" y="8068"/>
                      </a:lnTo>
                      <a:lnTo>
                        <a:pt x="5799" y="8153"/>
                      </a:lnTo>
                      <a:cubicBezTo>
                        <a:pt x="5042" y="7480"/>
                        <a:pt x="5042" y="7480"/>
                        <a:pt x="5042" y="7396"/>
                      </a:cubicBezTo>
                      <a:lnTo>
                        <a:pt x="4958" y="6472"/>
                      </a:lnTo>
                      <a:cubicBezTo>
                        <a:pt x="4538" y="6556"/>
                        <a:pt x="4538" y="6556"/>
                        <a:pt x="4370" y="5547"/>
                      </a:cubicBezTo>
                      <a:lnTo>
                        <a:pt x="3782" y="5295"/>
                      </a:lnTo>
                      <a:lnTo>
                        <a:pt x="3782" y="4623"/>
                      </a:lnTo>
                      <a:lnTo>
                        <a:pt x="3194" y="4539"/>
                      </a:lnTo>
                      <a:lnTo>
                        <a:pt x="3025" y="3950"/>
                      </a:lnTo>
                      <a:cubicBezTo>
                        <a:pt x="2689" y="3950"/>
                        <a:pt x="2689" y="3950"/>
                        <a:pt x="2689" y="2438"/>
                      </a:cubicBezTo>
                      <a:lnTo>
                        <a:pt x="2689" y="2185"/>
                      </a:lnTo>
                      <a:lnTo>
                        <a:pt x="3530" y="2017"/>
                      </a:lnTo>
                      <a:lnTo>
                        <a:pt x="3530" y="2017"/>
                      </a:lnTo>
                      <a:lnTo>
                        <a:pt x="4034" y="2438"/>
                      </a:lnTo>
                      <a:lnTo>
                        <a:pt x="3194" y="2605"/>
                      </a:lnTo>
                      <a:cubicBezTo>
                        <a:pt x="3278" y="2689"/>
                        <a:pt x="3278" y="3362"/>
                        <a:pt x="3278" y="3530"/>
                      </a:cubicBezTo>
                      <a:lnTo>
                        <a:pt x="4286" y="4370"/>
                      </a:lnTo>
                      <a:lnTo>
                        <a:pt x="4370" y="4959"/>
                      </a:lnTo>
                      <a:lnTo>
                        <a:pt x="4875" y="5127"/>
                      </a:lnTo>
                      <a:cubicBezTo>
                        <a:pt x="4958" y="5295"/>
                        <a:pt x="5127" y="5967"/>
                        <a:pt x="5127" y="6051"/>
                      </a:cubicBezTo>
                      <a:cubicBezTo>
                        <a:pt x="5547" y="6219"/>
                        <a:pt x="5631" y="7060"/>
                        <a:pt x="5631" y="7060"/>
                      </a:cubicBezTo>
                      <a:cubicBezTo>
                        <a:pt x="5631" y="7060"/>
                        <a:pt x="6135" y="7396"/>
                        <a:pt x="6135" y="7396"/>
                      </a:cubicBezTo>
                      <a:lnTo>
                        <a:pt x="6892" y="7312"/>
                      </a:lnTo>
                      <a:cubicBezTo>
                        <a:pt x="7228" y="6724"/>
                        <a:pt x="7228" y="6724"/>
                        <a:pt x="7396" y="6724"/>
                      </a:cubicBezTo>
                      <a:cubicBezTo>
                        <a:pt x="7228" y="6724"/>
                        <a:pt x="7480" y="5883"/>
                        <a:pt x="7480" y="5883"/>
                      </a:cubicBezTo>
                      <a:lnTo>
                        <a:pt x="8068" y="5295"/>
                      </a:lnTo>
                      <a:lnTo>
                        <a:pt x="8068" y="4370"/>
                      </a:lnTo>
                      <a:cubicBezTo>
                        <a:pt x="8068" y="4118"/>
                        <a:pt x="8068" y="4118"/>
                        <a:pt x="9161" y="4034"/>
                      </a:cubicBezTo>
                      <a:lnTo>
                        <a:pt x="8656" y="1429"/>
                      </a:lnTo>
                      <a:lnTo>
                        <a:pt x="7900" y="421"/>
                      </a:lnTo>
                      <a:lnTo>
                        <a:pt x="8825" y="0"/>
                      </a:lnTo>
                      <a:lnTo>
                        <a:pt x="9833" y="84"/>
                      </a:lnTo>
                      <a:lnTo>
                        <a:pt x="10253" y="1765"/>
                      </a:lnTo>
                      <a:lnTo>
                        <a:pt x="11514" y="2774"/>
                      </a:lnTo>
                      <a:lnTo>
                        <a:pt x="11514" y="3362"/>
                      </a:lnTo>
                      <a:lnTo>
                        <a:pt x="10085" y="3698"/>
                      </a:lnTo>
                      <a:lnTo>
                        <a:pt x="9413" y="4791"/>
                      </a:lnTo>
                      <a:lnTo>
                        <a:pt x="9497" y="6387"/>
                      </a:lnTo>
                      <a:cubicBezTo>
                        <a:pt x="9497" y="6387"/>
                        <a:pt x="9917" y="7060"/>
                        <a:pt x="9917" y="7144"/>
                      </a:cubicBezTo>
                      <a:lnTo>
                        <a:pt x="9917" y="7144"/>
                      </a:lnTo>
                      <a:lnTo>
                        <a:pt x="9329" y="7564"/>
                      </a:lnTo>
                      <a:lnTo>
                        <a:pt x="8656" y="6724"/>
                      </a:lnTo>
                      <a:lnTo>
                        <a:pt x="7900" y="7396"/>
                      </a:lnTo>
                      <a:lnTo>
                        <a:pt x="8656" y="8489"/>
                      </a:lnTo>
                      <a:lnTo>
                        <a:pt x="7480" y="9161"/>
                      </a:lnTo>
                      <a:lnTo>
                        <a:pt x="7480" y="9161"/>
                      </a:lnTo>
                      <a:close/>
                      <a:moveTo>
                        <a:pt x="3782" y="9245"/>
                      </a:moveTo>
                      <a:lnTo>
                        <a:pt x="3614" y="8909"/>
                      </a:lnTo>
                      <a:lnTo>
                        <a:pt x="3614" y="7060"/>
                      </a:lnTo>
                      <a:lnTo>
                        <a:pt x="2941" y="7312"/>
                      </a:lnTo>
                      <a:lnTo>
                        <a:pt x="3025" y="7900"/>
                      </a:lnTo>
                      <a:lnTo>
                        <a:pt x="3025" y="8237"/>
                      </a:lnTo>
                      <a:lnTo>
                        <a:pt x="2353" y="7984"/>
                      </a:lnTo>
                      <a:lnTo>
                        <a:pt x="2101" y="5799"/>
                      </a:lnTo>
                      <a:lnTo>
                        <a:pt x="1513" y="4455"/>
                      </a:lnTo>
                      <a:lnTo>
                        <a:pt x="420" y="4706"/>
                      </a:lnTo>
                      <a:lnTo>
                        <a:pt x="0" y="4286"/>
                      </a:lnTo>
                      <a:lnTo>
                        <a:pt x="672" y="2774"/>
                      </a:lnTo>
                      <a:lnTo>
                        <a:pt x="1681" y="2438"/>
                      </a:lnTo>
                      <a:cubicBezTo>
                        <a:pt x="1597" y="2353"/>
                        <a:pt x="1597" y="1345"/>
                        <a:pt x="1597" y="1177"/>
                      </a:cubicBezTo>
                      <a:cubicBezTo>
                        <a:pt x="1849" y="925"/>
                        <a:pt x="2353" y="672"/>
                        <a:pt x="2437" y="672"/>
                      </a:cubicBezTo>
                      <a:cubicBezTo>
                        <a:pt x="2689" y="672"/>
                        <a:pt x="3446" y="672"/>
                        <a:pt x="3446" y="672"/>
                      </a:cubicBezTo>
                      <a:lnTo>
                        <a:pt x="3025" y="2017"/>
                      </a:lnTo>
                      <a:lnTo>
                        <a:pt x="2689" y="1765"/>
                      </a:lnTo>
                      <a:lnTo>
                        <a:pt x="3025" y="1093"/>
                      </a:lnTo>
                      <a:cubicBezTo>
                        <a:pt x="2857" y="1177"/>
                        <a:pt x="2605" y="1093"/>
                        <a:pt x="2605" y="1093"/>
                      </a:cubicBezTo>
                      <a:cubicBezTo>
                        <a:pt x="2774" y="1177"/>
                        <a:pt x="2353" y="1345"/>
                        <a:pt x="2017" y="1345"/>
                      </a:cubicBezTo>
                      <a:cubicBezTo>
                        <a:pt x="2017" y="1513"/>
                        <a:pt x="2017" y="1849"/>
                        <a:pt x="2017" y="2605"/>
                      </a:cubicBezTo>
                      <a:lnTo>
                        <a:pt x="924" y="3110"/>
                      </a:lnTo>
                      <a:lnTo>
                        <a:pt x="336" y="4202"/>
                      </a:lnTo>
                      <a:lnTo>
                        <a:pt x="1681" y="4118"/>
                      </a:lnTo>
                      <a:lnTo>
                        <a:pt x="2185" y="5379"/>
                      </a:lnTo>
                      <a:lnTo>
                        <a:pt x="2689" y="7732"/>
                      </a:lnTo>
                      <a:lnTo>
                        <a:pt x="2689" y="7060"/>
                      </a:lnTo>
                      <a:lnTo>
                        <a:pt x="3866" y="6808"/>
                      </a:lnTo>
                      <a:lnTo>
                        <a:pt x="4286" y="8657"/>
                      </a:lnTo>
                      <a:lnTo>
                        <a:pt x="4118" y="8825"/>
                      </a:lnTo>
                      <a:lnTo>
                        <a:pt x="5295" y="8657"/>
                      </a:lnTo>
                      <a:lnTo>
                        <a:pt x="5295" y="9161"/>
                      </a:lnTo>
                      <a:lnTo>
                        <a:pt x="3782" y="9245"/>
                      </a:lnTo>
                      <a:lnTo>
                        <a:pt x="3782" y="9245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40" name="Volný tvar: obrazec 139">
                  <a:extLst>
                    <a:ext uri="{FF2B5EF4-FFF2-40B4-BE49-F238E27FC236}">
                      <a16:creationId xmlns:a16="http://schemas.microsoft.com/office/drawing/2014/main" id="{7404A789-31EF-47CC-99F6-3DF8978B605D}"/>
                    </a:ext>
                  </a:extLst>
                </p:cNvPr>
                <p:cNvSpPr/>
                <p:nvPr/>
              </p:nvSpPr>
              <p:spPr>
                <a:xfrm>
                  <a:off x="7284663" y="4731884"/>
                  <a:ext cx="2357" cy="1765"/>
                </a:xfrm>
                <a:custGeom>
                  <a:avLst/>
                  <a:gdLst>
                    <a:gd name="connsiteX0" fmla="*/ 252 w 2357"/>
                    <a:gd name="connsiteY0" fmla="*/ 1597 h 1765"/>
                    <a:gd name="connsiteX1" fmla="*/ 841 w 2357"/>
                    <a:gd name="connsiteY1" fmla="*/ 1261 h 1765"/>
                    <a:gd name="connsiteX2" fmla="*/ 841 w 2357"/>
                    <a:gd name="connsiteY2" fmla="*/ 588 h 1765"/>
                    <a:gd name="connsiteX3" fmla="*/ 252 w 2357"/>
                    <a:gd name="connsiteY3" fmla="*/ 420 h 1765"/>
                    <a:gd name="connsiteX4" fmla="*/ 0 w 2357"/>
                    <a:gd name="connsiteY4" fmla="*/ 168 h 1765"/>
                    <a:gd name="connsiteX5" fmla="*/ 672 w 2357"/>
                    <a:gd name="connsiteY5" fmla="*/ 252 h 1765"/>
                    <a:gd name="connsiteX6" fmla="*/ 1513 w 2357"/>
                    <a:gd name="connsiteY6" fmla="*/ 168 h 1765"/>
                    <a:gd name="connsiteX7" fmla="*/ 1765 w 2357"/>
                    <a:gd name="connsiteY7" fmla="*/ 0 h 1765"/>
                    <a:gd name="connsiteX8" fmla="*/ 1513 w 2357"/>
                    <a:gd name="connsiteY8" fmla="*/ 252 h 1765"/>
                    <a:gd name="connsiteX9" fmla="*/ 1008 w 2357"/>
                    <a:gd name="connsiteY9" fmla="*/ 504 h 1765"/>
                    <a:gd name="connsiteX10" fmla="*/ 1008 w 2357"/>
                    <a:gd name="connsiteY10" fmla="*/ 1177 h 1765"/>
                    <a:gd name="connsiteX11" fmla="*/ 2353 w 2357"/>
                    <a:gd name="connsiteY11" fmla="*/ 1345 h 1765"/>
                    <a:gd name="connsiteX12" fmla="*/ 2353 w 2357"/>
                    <a:gd name="connsiteY12" fmla="*/ 1597 h 1765"/>
                    <a:gd name="connsiteX13" fmla="*/ 925 w 2357"/>
                    <a:gd name="connsiteY13" fmla="*/ 1261 h 1765"/>
                    <a:gd name="connsiteX14" fmla="*/ 0 w 2357"/>
                    <a:gd name="connsiteY14" fmla="*/ 1765 h 1765"/>
                    <a:gd name="connsiteX15" fmla="*/ 252 w 2357"/>
                    <a:gd name="connsiteY15" fmla="*/ 1597 h 1765"/>
                    <a:gd name="connsiteX16" fmla="*/ 252 w 2357"/>
                    <a:gd name="connsiteY16" fmla="*/ 1597 h 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357" h="1765">
                      <a:moveTo>
                        <a:pt x="252" y="1597"/>
                      </a:moveTo>
                      <a:lnTo>
                        <a:pt x="841" y="1261"/>
                      </a:lnTo>
                      <a:lnTo>
                        <a:pt x="841" y="588"/>
                      </a:lnTo>
                      <a:lnTo>
                        <a:pt x="252" y="420"/>
                      </a:lnTo>
                      <a:lnTo>
                        <a:pt x="0" y="168"/>
                      </a:lnTo>
                      <a:lnTo>
                        <a:pt x="672" y="252"/>
                      </a:lnTo>
                      <a:lnTo>
                        <a:pt x="1513" y="168"/>
                      </a:lnTo>
                      <a:lnTo>
                        <a:pt x="1765" y="0"/>
                      </a:lnTo>
                      <a:cubicBezTo>
                        <a:pt x="1681" y="252"/>
                        <a:pt x="1513" y="252"/>
                        <a:pt x="1513" y="252"/>
                      </a:cubicBezTo>
                      <a:cubicBezTo>
                        <a:pt x="1513" y="252"/>
                        <a:pt x="1008" y="504"/>
                        <a:pt x="1008" y="504"/>
                      </a:cubicBezTo>
                      <a:lnTo>
                        <a:pt x="1008" y="1177"/>
                      </a:lnTo>
                      <a:cubicBezTo>
                        <a:pt x="1008" y="1177"/>
                        <a:pt x="2438" y="1345"/>
                        <a:pt x="2353" y="1345"/>
                      </a:cubicBezTo>
                      <a:cubicBezTo>
                        <a:pt x="2353" y="1345"/>
                        <a:pt x="2353" y="1597"/>
                        <a:pt x="2353" y="1597"/>
                      </a:cubicBezTo>
                      <a:cubicBezTo>
                        <a:pt x="2353" y="1597"/>
                        <a:pt x="925" y="1261"/>
                        <a:pt x="925" y="1261"/>
                      </a:cubicBezTo>
                      <a:lnTo>
                        <a:pt x="0" y="1765"/>
                      </a:lnTo>
                      <a:lnTo>
                        <a:pt x="252" y="1597"/>
                      </a:lnTo>
                      <a:lnTo>
                        <a:pt x="252" y="1597"/>
                      </a:lnTo>
                      <a:close/>
                    </a:path>
                  </a:pathLst>
                </a:custGeom>
                <a:solidFill>
                  <a:srgbClr val="624022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41" name="Volný tvar: obrazec 140">
                  <a:extLst>
                    <a:ext uri="{FF2B5EF4-FFF2-40B4-BE49-F238E27FC236}">
                      <a16:creationId xmlns:a16="http://schemas.microsoft.com/office/drawing/2014/main" id="{44E63939-7505-4E03-906D-315D232D8CBF}"/>
                    </a:ext>
                  </a:extLst>
                </p:cNvPr>
                <p:cNvSpPr/>
                <p:nvPr/>
              </p:nvSpPr>
              <p:spPr>
                <a:xfrm>
                  <a:off x="7284580" y="4732136"/>
                  <a:ext cx="2773" cy="1932"/>
                </a:xfrm>
                <a:custGeom>
                  <a:avLst/>
                  <a:gdLst>
                    <a:gd name="connsiteX0" fmla="*/ 0 w 2773"/>
                    <a:gd name="connsiteY0" fmla="*/ 1933 h 1932"/>
                    <a:gd name="connsiteX1" fmla="*/ 252 w 2773"/>
                    <a:gd name="connsiteY1" fmla="*/ 1260 h 1932"/>
                    <a:gd name="connsiteX2" fmla="*/ 924 w 2773"/>
                    <a:gd name="connsiteY2" fmla="*/ 840 h 1932"/>
                    <a:gd name="connsiteX3" fmla="*/ 756 w 2773"/>
                    <a:gd name="connsiteY3" fmla="*/ 168 h 1932"/>
                    <a:gd name="connsiteX4" fmla="*/ 1092 w 2773"/>
                    <a:gd name="connsiteY4" fmla="*/ 252 h 1932"/>
                    <a:gd name="connsiteX5" fmla="*/ 1092 w 2773"/>
                    <a:gd name="connsiteY5" fmla="*/ 168 h 1932"/>
                    <a:gd name="connsiteX6" fmla="*/ 1680 w 2773"/>
                    <a:gd name="connsiteY6" fmla="*/ 0 h 1932"/>
                    <a:gd name="connsiteX7" fmla="*/ 1680 w 2773"/>
                    <a:gd name="connsiteY7" fmla="*/ 84 h 1932"/>
                    <a:gd name="connsiteX8" fmla="*/ 1260 w 2773"/>
                    <a:gd name="connsiteY8" fmla="*/ 420 h 1932"/>
                    <a:gd name="connsiteX9" fmla="*/ 1344 w 2773"/>
                    <a:gd name="connsiteY9" fmla="*/ 1008 h 1932"/>
                    <a:gd name="connsiteX10" fmla="*/ 2773 w 2773"/>
                    <a:gd name="connsiteY10" fmla="*/ 1176 h 1932"/>
                    <a:gd name="connsiteX11" fmla="*/ 1092 w 2773"/>
                    <a:gd name="connsiteY11" fmla="*/ 1260 h 1932"/>
                    <a:gd name="connsiteX12" fmla="*/ 0 w 2773"/>
                    <a:gd name="connsiteY12" fmla="*/ 1933 h 1932"/>
                    <a:gd name="connsiteX13" fmla="*/ 0 w 2773"/>
                    <a:gd name="connsiteY13" fmla="*/ 1933 h 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73" h="1932">
                      <a:moveTo>
                        <a:pt x="0" y="1933"/>
                      </a:moveTo>
                      <a:lnTo>
                        <a:pt x="252" y="1260"/>
                      </a:lnTo>
                      <a:lnTo>
                        <a:pt x="924" y="840"/>
                      </a:lnTo>
                      <a:lnTo>
                        <a:pt x="756" y="168"/>
                      </a:lnTo>
                      <a:lnTo>
                        <a:pt x="1092" y="252"/>
                      </a:lnTo>
                      <a:lnTo>
                        <a:pt x="1092" y="168"/>
                      </a:lnTo>
                      <a:lnTo>
                        <a:pt x="1680" y="0"/>
                      </a:lnTo>
                      <a:lnTo>
                        <a:pt x="1680" y="84"/>
                      </a:lnTo>
                      <a:lnTo>
                        <a:pt x="1260" y="420"/>
                      </a:lnTo>
                      <a:lnTo>
                        <a:pt x="1344" y="1008"/>
                      </a:lnTo>
                      <a:cubicBezTo>
                        <a:pt x="2773" y="1093"/>
                        <a:pt x="2773" y="1093"/>
                        <a:pt x="2773" y="1176"/>
                      </a:cubicBezTo>
                      <a:cubicBezTo>
                        <a:pt x="2605" y="1597"/>
                        <a:pt x="2521" y="1597"/>
                        <a:pt x="1092" y="1260"/>
                      </a:cubicBezTo>
                      <a:lnTo>
                        <a:pt x="0" y="1933"/>
                      </a:lnTo>
                      <a:lnTo>
                        <a:pt x="0" y="1933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42" name="Volný tvar: obrazec 141">
                  <a:extLst>
                    <a:ext uri="{FF2B5EF4-FFF2-40B4-BE49-F238E27FC236}">
                      <a16:creationId xmlns:a16="http://schemas.microsoft.com/office/drawing/2014/main" id="{B3FF9DF9-53D7-4646-A9F5-54AE1E69A006}"/>
                    </a:ext>
                  </a:extLst>
                </p:cNvPr>
                <p:cNvSpPr/>
                <p:nvPr/>
              </p:nvSpPr>
              <p:spPr>
                <a:xfrm>
                  <a:off x="7283235" y="4728018"/>
                  <a:ext cx="5294" cy="3062"/>
                </a:xfrm>
                <a:custGeom>
                  <a:avLst/>
                  <a:gdLst>
                    <a:gd name="connsiteX0" fmla="*/ 5295 w 5294"/>
                    <a:gd name="connsiteY0" fmla="*/ 1260 h 3062"/>
                    <a:gd name="connsiteX1" fmla="*/ 4455 w 5294"/>
                    <a:gd name="connsiteY1" fmla="*/ 1849 h 3062"/>
                    <a:gd name="connsiteX2" fmla="*/ 3950 w 5294"/>
                    <a:gd name="connsiteY2" fmla="*/ 2773 h 3062"/>
                    <a:gd name="connsiteX3" fmla="*/ 3698 w 5294"/>
                    <a:gd name="connsiteY3" fmla="*/ 2773 h 3062"/>
                    <a:gd name="connsiteX4" fmla="*/ 2942 w 5294"/>
                    <a:gd name="connsiteY4" fmla="*/ 1765 h 3062"/>
                    <a:gd name="connsiteX5" fmla="*/ 2017 w 5294"/>
                    <a:gd name="connsiteY5" fmla="*/ 1765 h 3062"/>
                    <a:gd name="connsiteX6" fmla="*/ 1513 w 5294"/>
                    <a:gd name="connsiteY6" fmla="*/ 3025 h 3062"/>
                    <a:gd name="connsiteX7" fmla="*/ 1177 w 5294"/>
                    <a:gd name="connsiteY7" fmla="*/ 3025 h 3062"/>
                    <a:gd name="connsiteX8" fmla="*/ 252 w 5294"/>
                    <a:gd name="connsiteY8" fmla="*/ 1933 h 3062"/>
                    <a:gd name="connsiteX9" fmla="*/ 0 w 5294"/>
                    <a:gd name="connsiteY9" fmla="*/ 1429 h 3062"/>
                    <a:gd name="connsiteX10" fmla="*/ 2353 w 5294"/>
                    <a:gd name="connsiteY10" fmla="*/ 1429 h 3062"/>
                    <a:gd name="connsiteX11" fmla="*/ 2353 w 5294"/>
                    <a:gd name="connsiteY11" fmla="*/ 336 h 3062"/>
                    <a:gd name="connsiteX12" fmla="*/ 1849 w 5294"/>
                    <a:gd name="connsiteY12" fmla="*/ 84 h 3062"/>
                    <a:gd name="connsiteX13" fmla="*/ 3194 w 5294"/>
                    <a:gd name="connsiteY13" fmla="*/ 0 h 3062"/>
                    <a:gd name="connsiteX14" fmla="*/ 2689 w 5294"/>
                    <a:gd name="connsiteY14" fmla="*/ 336 h 3062"/>
                    <a:gd name="connsiteX15" fmla="*/ 2689 w 5294"/>
                    <a:gd name="connsiteY15" fmla="*/ 1260 h 3062"/>
                    <a:gd name="connsiteX16" fmla="*/ 4791 w 5294"/>
                    <a:gd name="connsiteY16" fmla="*/ 1260 h 3062"/>
                    <a:gd name="connsiteX17" fmla="*/ 5295 w 5294"/>
                    <a:gd name="connsiteY17" fmla="*/ 1260 h 3062"/>
                    <a:gd name="connsiteX18" fmla="*/ 5295 w 5294"/>
                    <a:gd name="connsiteY18" fmla="*/ 1260 h 3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294" h="3062">
                      <a:moveTo>
                        <a:pt x="5295" y="1260"/>
                      </a:moveTo>
                      <a:lnTo>
                        <a:pt x="4455" y="1849"/>
                      </a:lnTo>
                      <a:lnTo>
                        <a:pt x="3950" y="2773"/>
                      </a:lnTo>
                      <a:lnTo>
                        <a:pt x="3698" y="2773"/>
                      </a:lnTo>
                      <a:lnTo>
                        <a:pt x="2942" y="1765"/>
                      </a:lnTo>
                      <a:lnTo>
                        <a:pt x="2017" y="1765"/>
                      </a:lnTo>
                      <a:cubicBezTo>
                        <a:pt x="2017" y="1765"/>
                        <a:pt x="1513" y="3025"/>
                        <a:pt x="1513" y="3025"/>
                      </a:cubicBezTo>
                      <a:cubicBezTo>
                        <a:pt x="1513" y="3110"/>
                        <a:pt x="1177" y="3025"/>
                        <a:pt x="1177" y="3025"/>
                      </a:cubicBezTo>
                      <a:lnTo>
                        <a:pt x="252" y="1933"/>
                      </a:lnTo>
                      <a:cubicBezTo>
                        <a:pt x="252" y="1933"/>
                        <a:pt x="0" y="1429"/>
                        <a:pt x="0" y="1429"/>
                      </a:cubicBezTo>
                      <a:cubicBezTo>
                        <a:pt x="0" y="1429"/>
                        <a:pt x="2353" y="1429"/>
                        <a:pt x="2353" y="1429"/>
                      </a:cubicBezTo>
                      <a:lnTo>
                        <a:pt x="2353" y="336"/>
                      </a:lnTo>
                      <a:cubicBezTo>
                        <a:pt x="2353" y="336"/>
                        <a:pt x="2017" y="252"/>
                        <a:pt x="1849" y="84"/>
                      </a:cubicBezTo>
                      <a:cubicBezTo>
                        <a:pt x="2017" y="0"/>
                        <a:pt x="3194" y="0"/>
                        <a:pt x="3194" y="0"/>
                      </a:cubicBezTo>
                      <a:lnTo>
                        <a:pt x="2689" y="336"/>
                      </a:lnTo>
                      <a:lnTo>
                        <a:pt x="2689" y="1260"/>
                      </a:lnTo>
                      <a:lnTo>
                        <a:pt x="4791" y="1260"/>
                      </a:lnTo>
                      <a:lnTo>
                        <a:pt x="5295" y="1260"/>
                      </a:lnTo>
                      <a:lnTo>
                        <a:pt x="5295" y="1260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43" name="Volný tvar: obrazec 142">
                  <a:extLst>
                    <a:ext uri="{FF2B5EF4-FFF2-40B4-BE49-F238E27FC236}">
                      <a16:creationId xmlns:a16="http://schemas.microsoft.com/office/drawing/2014/main" id="{7BE39D65-7E25-43BA-A7C3-6F53E7C911D4}"/>
                    </a:ext>
                  </a:extLst>
                </p:cNvPr>
                <p:cNvSpPr/>
                <p:nvPr/>
              </p:nvSpPr>
              <p:spPr>
                <a:xfrm>
                  <a:off x="7282814" y="4727934"/>
                  <a:ext cx="5630" cy="3445"/>
                </a:xfrm>
                <a:custGeom>
                  <a:avLst/>
                  <a:gdLst>
                    <a:gd name="connsiteX0" fmla="*/ 2857 w 5630"/>
                    <a:gd name="connsiteY0" fmla="*/ 1597 h 3445"/>
                    <a:gd name="connsiteX1" fmla="*/ 252 w 5630"/>
                    <a:gd name="connsiteY1" fmla="*/ 1849 h 3445"/>
                    <a:gd name="connsiteX2" fmla="*/ 1597 w 5630"/>
                    <a:gd name="connsiteY2" fmla="*/ 2941 h 3445"/>
                    <a:gd name="connsiteX3" fmla="*/ 2101 w 5630"/>
                    <a:gd name="connsiteY3" fmla="*/ 1849 h 3445"/>
                    <a:gd name="connsiteX4" fmla="*/ 2857 w 5630"/>
                    <a:gd name="connsiteY4" fmla="*/ 1597 h 3445"/>
                    <a:gd name="connsiteX5" fmla="*/ 2857 w 5630"/>
                    <a:gd name="connsiteY5" fmla="*/ 1597 h 3445"/>
                    <a:gd name="connsiteX6" fmla="*/ 2857 w 5630"/>
                    <a:gd name="connsiteY6" fmla="*/ 1597 h 3445"/>
                    <a:gd name="connsiteX7" fmla="*/ 1849 w 5630"/>
                    <a:gd name="connsiteY7" fmla="*/ 3446 h 3445"/>
                    <a:gd name="connsiteX8" fmla="*/ 1429 w 5630"/>
                    <a:gd name="connsiteY8" fmla="*/ 3361 h 3445"/>
                    <a:gd name="connsiteX9" fmla="*/ 168 w 5630"/>
                    <a:gd name="connsiteY9" fmla="*/ 2101 h 3445"/>
                    <a:gd name="connsiteX10" fmla="*/ 0 w 5630"/>
                    <a:gd name="connsiteY10" fmla="*/ 1429 h 3445"/>
                    <a:gd name="connsiteX11" fmla="*/ 2605 w 5630"/>
                    <a:gd name="connsiteY11" fmla="*/ 1344 h 3445"/>
                    <a:gd name="connsiteX12" fmla="*/ 2353 w 5630"/>
                    <a:gd name="connsiteY12" fmla="*/ 588 h 3445"/>
                    <a:gd name="connsiteX13" fmla="*/ 2605 w 5630"/>
                    <a:gd name="connsiteY13" fmla="*/ 420 h 3445"/>
                    <a:gd name="connsiteX14" fmla="*/ 2353 w 5630"/>
                    <a:gd name="connsiteY14" fmla="*/ 504 h 3445"/>
                    <a:gd name="connsiteX15" fmla="*/ 3362 w 5630"/>
                    <a:gd name="connsiteY15" fmla="*/ 0 h 3445"/>
                    <a:gd name="connsiteX16" fmla="*/ 4202 w 5630"/>
                    <a:gd name="connsiteY16" fmla="*/ 0 h 3445"/>
                    <a:gd name="connsiteX17" fmla="*/ 3025 w 5630"/>
                    <a:gd name="connsiteY17" fmla="*/ 756 h 3445"/>
                    <a:gd name="connsiteX18" fmla="*/ 3194 w 5630"/>
                    <a:gd name="connsiteY18" fmla="*/ 1513 h 3445"/>
                    <a:gd name="connsiteX19" fmla="*/ 5631 w 5630"/>
                    <a:gd name="connsiteY19" fmla="*/ 1093 h 3445"/>
                    <a:gd name="connsiteX20" fmla="*/ 4454 w 5630"/>
                    <a:gd name="connsiteY20" fmla="*/ 3025 h 3445"/>
                    <a:gd name="connsiteX21" fmla="*/ 3950 w 5630"/>
                    <a:gd name="connsiteY21" fmla="*/ 3025 h 3445"/>
                    <a:gd name="connsiteX22" fmla="*/ 3194 w 5630"/>
                    <a:gd name="connsiteY22" fmla="*/ 2017 h 3445"/>
                    <a:gd name="connsiteX23" fmla="*/ 2521 w 5630"/>
                    <a:gd name="connsiteY23" fmla="*/ 2101 h 3445"/>
                    <a:gd name="connsiteX24" fmla="*/ 2185 w 5630"/>
                    <a:gd name="connsiteY24" fmla="*/ 3194 h 3445"/>
                    <a:gd name="connsiteX25" fmla="*/ 1849 w 5630"/>
                    <a:gd name="connsiteY25" fmla="*/ 3446 h 3445"/>
                    <a:gd name="connsiteX26" fmla="*/ 1849 w 5630"/>
                    <a:gd name="connsiteY26" fmla="*/ 3446 h 3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5630" h="3445">
                      <a:moveTo>
                        <a:pt x="2857" y="1597"/>
                      </a:moveTo>
                      <a:lnTo>
                        <a:pt x="252" y="1849"/>
                      </a:lnTo>
                      <a:lnTo>
                        <a:pt x="1597" y="2941"/>
                      </a:lnTo>
                      <a:cubicBezTo>
                        <a:pt x="1681" y="2773"/>
                        <a:pt x="1849" y="2437"/>
                        <a:pt x="2101" y="1849"/>
                      </a:cubicBezTo>
                      <a:lnTo>
                        <a:pt x="2857" y="1597"/>
                      </a:lnTo>
                      <a:lnTo>
                        <a:pt x="2857" y="1597"/>
                      </a:lnTo>
                      <a:lnTo>
                        <a:pt x="2857" y="1597"/>
                      </a:lnTo>
                      <a:close/>
                      <a:moveTo>
                        <a:pt x="1849" y="3446"/>
                      </a:moveTo>
                      <a:lnTo>
                        <a:pt x="1429" y="3361"/>
                      </a:lnTo>
                      <a:lnTo>
                        <a:pt x="168" y="2101"/>
                      </a:lnTo>
                      <a:lnTo>
                        <a:pt x="0" y="1429"/>
                      </a:lnTo>
                      <a:lnTo>
                        <a:pt x="2605" y="1344"/>
                      </a:lnTo>
                      <a:lnTo>
                        <a:pt x="2353" y="588"/>
                      </a:lnTo>
                      <a:lnTo>
                        <a:pt x="2605" y="420"/>
                      </a:lnTo>
                      <a:cubicBezTo>
                        <a:pt x="2521" y="420"/>
                        <a:pt x="2437" y="420"/>
                        <a:pt x="2353" y="504"/>
                      </a:cubicBezTo>
                      <a:cubicBezTo>
                        <a:pt x="2101" y="0"/>
                        <a:pt x="2605" y="0"/>
                        <a:pt x="3362" y="0"/>
                      </a:cubicBezTo>
                      <a:lnTo>
                        <a:pt x="4202" y="0"/>
                      </a:lnTo>
                      <a:lnTo>
                        <a:pt x="3025" y="756"/>
                      </a:lnTo>
                      <a:lnTo>
                        <a:pt x="3194" y="1513"/>
                      </a:lnTo>
                      <a:lnTo>
                        <a:pt x="5631" y="1093"/>
                      </a:lnTo>
                      <a:lnTo>
                        <a:pt x="4454" y="3025"/>
                      </a:lnTo>
                      <a:lnTo>
                        <a:pt x="3950" y="3025"/>
                      </a:lnTo>
                      <a:lnTo>
                        <a:pt x="3194" y="2017"/>
                      </a:lnTo>
                      <a:lnTo>
                        <a:pt x="2521" y="2101"/>
                      </a:lnTo>
                      <a:cubicBezTo>
                        <a:pt x="2605" y="2185"/>
                        <a:pt x="2269" y="3110"/>
                        <a:pt x="2185" y="3194"/>
                      </a:cubicBezTo>
                      <a:lnTo>
                        <a:pt x="1849" y="3446"/>
                      </a:lnTo>
                      <a:lnTo>
                        <a:pt x="1849" y="3446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44" name="Volný tvar: obrazec 143">
                  <a:extLst>
                    <a:ext uri="{FF2B5EF4-FFF2-40B4-BE49-F238E27FC236}">
                      <a16:creationId xmlns:a16="http://schemas.microsoft.com/office/drawing/2014/main" id="{2373D903-470F-4053-9B52-F9AB990086A7}"/>
                    </a:ext>
                  </a:extLst>
                </p:cNvPr>
                <p:cNvSpPr/>
                <p:nvPr/>
              </p:nvSpPr>
              <p:spPr>
                <a:xfrm>
                  <a:off x="7284075" y="4729783"/>
                  <a:ext cx="504" cy="588"/>
                </a:xfrm>
                <a:custGeom>
                  <a:avLst/>
                  <a:gdLst>
                    <a:gd name="connsiteX0" fmla="*/ 168 w 504"/>
                    <a:gd name="connsiteY0" fmla="*/ 0 h 588"/>
                    <a:gd name="connsiteX1" fmla="*/ 336 w 504"/>
                    <a:gd name="connsiteY1" fmla="*/ 0 h 588"/>
                    <a:gd name="connsiteX2" fmla="*/ 504 w 504"/>
                    <a:gd name="connsiteY2" fmla="*/ 168 h 588"/>
                    <a:gd name="connsiteX3" fmla="*/ 504 w 504"/>
                    <a:gd name="connsiteY3" fmla="*/ 420 h 588"/>
                    <a:gd name="connsiteX4" fmla="*/ 336 w 504"/>
                    <a:gd name="connsiteY4" fmla="*/ 588 h 588"/>
                    <a:gd name="connsiteX5" fmla="*/ 168 w 504"/>
                    <a:gd name="connsiteY5" fmla="*/ 588 h 588"/>
                    <a:gd name="connsiteX6" fmla="*/ 0 w 504"/>
                    <a:gd name="connsiteY6" fmla="*/ 420 h 588"/>
                    <a:gd name="connsiteX7" fmla="*/ 0 w 504"/>
                    <a:gd name="connsiteY7" fmla="*/ 168 h 588"/>
                    <a:gd name="connsiteX8" fmla="*/ 168 w 504"/>
                    <a:gd name="connsiteY8" fmla="*/ 0 h 588"/>
                    <a:gd name="connsiteX9" fmla="*/ 168 w 504"/>
                    <a:gd name="connsiteY9" fmla="*/ 0 h 588"/>
                    <a:gd name="connsiteX10" fmla="*/ 168 w 504"/>
                    <a:gd name="connsiteY10" fmla="*/ 0 h 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4" h="588">
                      <a:moveTo>
                        <a:pt x="168" y="0"/>
                      </a:moveTo>
                      <a:lnTo>
                        <a:pt x="336" y="0"/>
                      </a:lnTo>
                      <a:cubicBezTo>
                        <a:pt x="420" y="0"/>
                        <a:pt x="504" y="84"/>
                        <a:pt x="504" y="168"/>
                      </a:cubicBezTo>
                      <a:lnTo>
                        <a:pt x="504" y="420"/>
                      </a:lnTo>
                      <a:cubicBezTo>
                        <a:pt x="504" y="504"/>
                        <a:pt x="420" y="588"/>
                        <a:pt x="336" y="588"/>
                      </a:cubicBezTo>
                      <a:lnTo>
                        <a:pt x="168" y="588"/>
                      </a:lnTo>
                      <a:cubicBezTo>
                        <a:pt x="84" y="588"/>
                        <a:pt x="0" y="504"/>
                        <a:pt x="0" y="420"/>
                      </a:cubicBezTo>
                      <a:lnTo>
                        <a:pt x="0" y="168"/>
                      </a:lnTo>
                      <a:cubicBezTo>
                        <a:pt x="0" y="84"/>
                        <a:pt x="84" y="0"/>
                        <a:pt x="168" y="0"/>
                      </a:cubicBezTo>
                      <a:lnTo>
                        <a:pt x="168" y="0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624022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45" name="Volný tvar: obrazec 144">
                  <a:extLst>
                    <a:ext uri="{FF2B5EF4-FFF2-40B4-BE49-F238E27FC236}">
                      <a16:creationId xmlns:a16="http://schemas.microsoft.com/office/drawing/2014/main" id="{F5205BAD-11CC-4541-B3B4-B7E12F22A6C4}"/>
                    </a:ext>
                  </a:extLst>
                </p:cNvPr>
                <p:cNvSpPr/>
                <p:nvPr/>
              </p:nvSpPr>
              <p:spPr>
                <a:xfrm>
                  <a:off x="7286681" y="4729699"/>
                  <a:ext cx="587" cy="504"/>
                </a:xfrm>
                <a:custGeom>
                  <a:avLst/>
                  <a:gdLst>
                    <a:gd name="connsiteX0" fmla="*/ 168 w 587"/>
                    <a:gd name="connsiteY0" fmla="*/ 0 h 504"/>
                    <a:gd name="connsiteX1" fmla="*/ 420 w 587"/>
                    <a:gd name="connsiteY1" fmla="*/ 0 h 504"/>
                    <a:gd name="connsiteX2" fmla="*/ 588 w 587"/>
                    <a:gd name="connsiteY2" fmla="*/ 168 h 504"/>
                    <a:gd name="connsiteX3" fmla="*/ 588 w 587"/>
                    <a:gd name="connsiteY3" fmla="*/ 337 h 504"/>
                    <a:gd name="connsiteX4" fmla="*/ 420 w 587"/>
                    <a:gd name="connsiteY4" fmla="*/ 504 h 504"/>
                    <a:gd name="connsiteX5" fmla="*/ 168 w 587"/>
                    <a:gd name="connsiteY5" fmla="*/ 504 h 504"/>
                    <a:gd name="connsiteX6" fmla="*/ 0 w 587"/>
                    <a:gd name="connsiteY6" fmla="*/ 337 h 504"/>
                    <a:gd name="connsiteX7" fmla="*/ 0 w 587"/>
                    <a:gd name="connsiteY7" fmla="*/ 168 h 504"/>
                    <a:gd name="connsiteX8" fmla="*/ 168 w 587"/>
                    <a:gd name="connsiteY8" fmla="*/ 0 h 504"/>
                    <a:gd name="connsiteX9" fmla="*/ 168 w 587"/>
                    <a:gd name="connsiteY9" fmla="*/ 0 h 504"/>
                    <a:gd name="connsiteX10" fmla="*/ 168 w 587"/>
                    <a:gd name="connsiteY10" fmla="*/ 0 h 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87" h="504">
                      <a:moveTo>
                        <a:pt x="168" y="0"/>
                      </a:moveTo>
                      <a:lnTo>
                        <a:pt x="420" y="0"/>
                      </a:lnTo>
                      <a:cubicBezTo>
                        <a:pt x="504" y="0"/>
                        <a:pt x="588" y="84"/>
                        <a:pt x="588" y="168"/>
                      </a:cubicBezTo>
                      <a:lnTo>
                        <a:pt x="588" y="337"/>
                      </a:lnTo>
                      <a:cubicBezTo>
                        <a:pt x="588" y="421"/>
                        <a:pt x="504" y="504"/>
                        <a:pt x="420" y="504"/>
                      </a:cubicBezTo>
                      <a:lnTo>
                        <a:pt x="168" y="504"/>
                      </a:lnTo>
                      <a:cubicBezTo>
                        <a:pt x="84" y="504"/>
                        <a:pt x="0" y="421"/>
                        <a:pt x="0" y="337"/>
                      </a:cubicBezTo>
                      <a:lnTo>
                        <a:pt x="0" y="168"/>
                      </a:lnTo>
                      <a:cubicBezTo>
                        <a:pt x="0" y="84"/>
                        <a:pt x="84" y="0"/>
                        <a:pt x="168" y="0"/>
                      </a:cubicBezTo>
                      <a:lnTo>
                        <a:pt x="168" y="0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624022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46" name="Volný tvar: obrazec 145">
                  <a:extLst>
                    <a:ext uri="{FF2B5EF4-FFF2-40B4-BE49-F238E27FC236}">
                      <a16:creationId xmlns:a16="http://schemas.microsoft.com/office/drawing/2014/main" id="{75C2D539-1EBA-4CD8-A82E-4D3454EDDE86}"/>
                    </a:ext>
                  </a:extLst>
                </p:cNvPr>
                <p:cNvSpPr/>
                <p:nvPr/>
              </p:nvSpPr>
              <p:spPr>
                <a:xfrm>
                  <a:off x="7282814" y="4726940"/>
                  <a:ext cx="5210" cy="1162"/>
                </a:xfrm>
                <a:custGeom>
                  <a:avLst/>
                  <a:gdLst>
                    <a:gd name="connsiteX0" fmla="*/ 336 w 5210"/>
                    <a:gd name="connsiteY0" fmla="*/ 1162 h 1162"/>
                    <a:gd name="connsiteX1" fmla="*/ 0 w 5210"/>
                    <a:gd name="connsiteY1" fmla="*/ 994 h 1162"/>
                    <a:gd name="connsiteX2" fmla="*/ 168 w 5210"/>
                    <a:gd name="connsiteY2" fmla="*/ 658 h 1162"/>
                    <a:gd name="connsiteX3" fmla="*/ 2521 w 5210"/>
                    <a:gd name="connsiteY3" fmla="*/ 69 h 1162"/>
                    <a:gd name="connsiteX4" fmla="*/ 5211 w 5210"/>
                    <a:gd name="connsiteY4" fmla="*/ 238 h 1162"/>
                    <a:gd name="connsiteX5" fmla="*/ 2521 w 5210"/>
                    <a:gd name="connsiteY5" fmla="*/ 574 h 1162"/>
                    <a:gd name="connsiteX6" fmla="*/ 336 w 5210"/>
                    <a:gd name="connsiteY6" fmla="*/ 1162 h 1162"/>
                    <a:gd name="connsiteX7" fmla="*/ 336 w 5210"/>
                    <a:gd name="connsiteY7" fmla="*/ 1162 h 1162"/>
                    <a:gd name="connsiteX8" fmla="*/ 336 w 5210"/>
                    <a:gd name="connsiteY8" fmla="*/ 1162 h 11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10" h="1162">
                      <a:moveTo>
                        <a:pt x="336" y="1162"/>
                      </a:moveTo>
                      <a:lnTo>
                        <a:pt x="0" y="994"/>
                      </a:lnTo>
                      <a:lnTo>
                        <a:pt x="168" y="658"/>
                      </a:lnTo>
                      <a:cubicBezTo>
                        <a:pt x="924" y="406"/>
                        <a:pt x="1513" y="154"/>
                        <a:pt x="2521" y="69"/>
                      </a:cubicBezTo>
                      <a:cubicBezTo>
                        <a:pt x="3614" y="-98"/>
                        <a:pt x="4370" y="69"/>
                        <a:pt x="5211" y="238"/>
                      </a:cubicBezTo>
                      <a:cubicBezTo>
                        <a:pt x="4286" y="574"/>
                        <a:pt x="3530" y="490"/>
                        <a:pt x="2521" y="574"/>
                      </a:cubicBezTo>
                      <a:cubicBezTo>
                        <a:pt x="1681" y="658"/>
                        <a:pt x="1093" y="910"/>
                        <a:pt x="336" y="1162"/>
                      </a:cubicBezTo>
                      <a:lnTo>
                        <a:pt x="336" y="1162"/>
                      </a:lnTo>
                      <a:lnTo>
                        <a:pt x="336" y="1162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47" name="Volný tvar: obrazec 146">
                  <a:extLst>
                    <a:ext uri="{FF2B5EF4-FFF2-40B4-BE49-F238E27FC236}">
                      <a16:creationId xmlns:a16="http://schemas.microsoft.com/office/drawing/2014/main" id="{CE457E16-B3F8-4481-8D39-1075D7234049}"/>
                    </a:ext>
                  </a:extLst>
                </p:cNvPr>
                <p:cNvSpPr/>
                <p:nvPr/>
              </p:nvSpPr>
              <p:spPr>
                <a:xfrm>
                  <a:off x="7281638" y="4725160"/>
                  <a:ext cx="1680" cy="1008"/>
                </a:xfrm>
                <a:custGeom>
                  <a:avLst/>
                  <a:gdLst>
                    <a:gd name="connsiteX0" fmla="*/ 1681 w 1680"/>
                    <a:gd name="connsiteY0" fmla="*/ 1008 h 1008"/>
                    <a:gd name="connsiteX1" fmla="*/ 1008 w 1680"/>
                    <a:gd name="connsiteY1" fmla="*/ 1008 h 1008"/>
                    <a:gd name="connsiteX2" fmla="*/ 0 w 1680"/>
                    <a:gd name="connsiteY2" fmla="*/ 0 h 1008"/>
                    <a:gd name="connsiteX3" fmla="*/ 504 w 1680"/>
                    <a:gd name="connsiteY3" fmla="*/ 84 h 1008"/>
                    <a:gd name="connsiteX4" fmla="*/ 1177 w 1680"/>
                    <a:gd name="connsiteY4" fmla="*/ 336 h 1008"/>
                    <a:gd name="connsiteX5" fmla="*/ 1681 w 1680"/>
                    <a:gd name="connsiteY5" fmla="*/ 1008 h 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80" h="1008">
                      <a:moveTo>
                        <a:pt x="1681" y="1008"/>
                      </a:moveTo>
                      <a:lnTo>
                        <a:pt x="1008" y="1008"/>
                      </a:lnTo>
                      <a:lnTo>
                        <a:pt x="0" y="0"/>
                      </a:lnTo>
                      <a:lnTo>
                        <a:pt x="504" y="84"/>
                      </a:lnTo>
                      <a:lnTo>
                        <a:pt x="1177" y="336"/>
                      </a:lnTo>
                      <a:lnTo>
                        <a:pt x="1681" y="1008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48" name="Volný tvar: obrazec 147">
                  <a:extLst>
                    <a:ext uri="{FF2B5EF4-FFF2-40B4-BE49-F238E27FC236}">
                      <a16:creationId xmlns:a16="http://schemas.microsoft.com/office/drawing/2014/main" id="{A98CC981-7443-46D4-95B1-2EE9817FB518}"/>
                    </a:ext>
                  </a:extLst>
                </p:cNvPr>
                <p:cNvSpPr/>
                <p:nvPr/>
              </p:nvSpPr>
              <p:spPr>
                <a:xfrm>
                  <a:off x="7280965" y="4724740"/>
                  <a:ext cx="2857" cy="1680"/>
                </a:xfrm>
                <a:custGeom>
                  <a:avLst/>
                  <a:gdLst>
                    <a:gd name="connsiteX0" fmla="*/ 2858 w 2857"/>
                    <a:gd name="connsiteY0" fmla="*/ 1681 h 1680"/>
                    <a:gd name="connsiteX1" fmla="*/ 1681 w 2857"/>
                    <a:gd name="connsiteY1" fmla="*/ 1681 h 1680"/>
                    <a:gd name="connsiteX2" fmla="*/ 0 w 2857"/>
                    <a:gd name="connsiteY2" fmla="*/ 0 h 1680"/>
                    <a:gd name="connsiteX3" fmla="*/ 1933 w 2857"/>
                    <a:gd name="connsiteY3" fmla="*/ 504 h 1680"/>
                    <a:gd name="connsiteX4" fmla="*/ 2858 w 2857"/>
                    <a:gd name="connsiteY4" fmla="*/ 1681 h 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57" h="1680">
                      <a:moveTo>
                        <a:pt x="2858" y="1681"/>
                      </a:moveTo>
                      <a:lnTo>
                        <a:pt x="1681" y="1681"/>
                      </a:lnTo>
                      <a:lnTo>
                        <a:pt x="0" y="0"/>
                      </a:lnTo>
                      <a:lnTo>
                        <a:pt x="1933" y="504"/>
                      </a:lnTo>
                      <a:lnTo>
                        <a:pt x="2858" y="1681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49" name="Volný tvar: obrazec 148">
                  <a:extLst>
                    <a:ext uri="{FF2B5EF4-FFF2-40B4-BE49-F238E27FC236}">
                      <a16:creationId xmlns:a16="http://schemas.microsoft.com/office/drawing/2014/main" id="{561290A1-7467-4708-9F11-D0906D5B77CC}"/>
                    </a:ext>
                  </a:extLst>
                </p:cNvPr>
                <p:cNvSpPr/>
                <p:nvPr/>
              </p:nvSpPr>
              <p:spPr>
                <a:xfrm>
                  <a:off x="7287353" y="4724488"/>
                  <a:ext cx="1849" cy="1260"/>
                </a:xfrm>
                <a:custGeom>
                  <a:avLst/>
                  <a:gdLst>
                    <a:gd name="connsiteX0" fmla="*/ 252 w 1849"/>
                    <a:gd name="connsiteY0" fmla="*/ 1261 h 1260"/>
                    <a:gd name="connsiteX1" fmla="*/ 1849 w 1849"/>
                    <a:gd name="connsiteY1" fmla="*/ 84 h 1260"/>
                    <a:gd name="connsiteX2" fmla="*/ 1261 w 1849"/>
                    <a:gd name="connsiteY2" fmla="*/ 0 h 1260"/>
                    <a:gd name="connsiteX3" fmla="*/ 672 w 1849"/>
                    <a:gd name="connsiteY3" fmla="*/ 588 h 1260"/>
                    <a:gd name="connsiteX4" fmla="*/ 0 w 1849"/>
                    <a:gd name="connsiteY4" fmla="*/ 672 h 1260"/>
                    <a:gd name="connsiteX5" fmla="*/ 252 w 1849"/>
                    <a:gd name="connsiteY5" fmla="*/ 1261 h 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49" h="1260">
                      <a:moveTo>
                        <a:pt x="252" y="1261"/>
                      </a:moveTo>
                      <a:lnTo>
                        <a:pt x="1849" y="84"/>
                      </a:lnTo>
                      <a:lnTo>
                        <a:pt x="1261" y="0"/>
                      </a:lnTo>
                      <a:lnTo>
                        <a:pt x="672" y="588"/>
                      </a:lnTo>
                      <a:lnTo>
                        <a:pt x="0" y="672"/>
                      </a:lnTo>
                      <a:lnTo>
                        <a:pt x="252" y="1261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50" name="Volný tvar: obrazec 149">
                  <a:extLst>
                    <a:ext uri="{FF2B5EF4-FFF2-40B4-BE49-F238E27FC236}">
                      <a16:creationId xmlns:a16="http://schemas.microsoft.com/office/drawing/2014/main" id="{8CCC7173-1893-408F-8795-CFE61D733E53}"/>
                    </a:ext>
                  </a:extLst>
                </p:cNvPr>
                <p:cNvSpPr/>
                <p:nvPr/>
              </p:nvSpPr>
              <p:spPr>
                <a:xfrm>
                  <a:off x="7284159" y="4725413"/>
                  <a:ext cx="2521" cy="671"/>
                </a:xfrm>
                <a:custGeom>
                  <a:avLst/>
                  <a:gdLst>
                    <a:gd name="connsiteX0" fmla="*/ 2522 w 2521"/>
                    <a:gd name="connsiteY0" fmla="*/ 588 h 671"/>
                    <a:gd name="connsiteX1" fmla="*/ 0 w 2521"/>
                    <a:gd name="connsiteY1" fmla="*/ 672 h 671"/>
                    <a:gd name="connsiteX2" fmla="*/ 0 w 2521"/>
                    <a:gd name="connsiteY2" fmla="*/ 420 h 671"/>
                    <a:gd name="connsiteX3" fmla="*/ 925 w 2521"/>
                    <a:gd name="connsiteY3" fmla="*/ 336 h 671"/>
                    <a:gd name="connsiteX4" fmla="*/ 1008 w 2521"/>
                    <a:gd name="connsiteY4" fmla="*/ 0 h 671"/>
                    <a:gd name="connsiteX5" fmla="*/ 1261 w 2521"/>
                    <a:gd name="connsiteY5" fmla="*/ 0 h 671"/>
                    <a:gd name="connsiteX6" fmla="*/ 1513 w 2521"/>
                    <a:gd name="connsiteY6" fmla="*/ 336 h 671"/>
                    <a:gd name="connsiteX7" fmla="*/ 2438 w 2521"/>
                    <a:gd name="connsiteY7" fmla="*/ 420 h 671"/>
                    <a:gd name="connsiteX8" fmla="*/ 2522 w 2521"/>
                    <a:gd name="connsiteY8" fmla="*/ 588 h 671"/>
                    <a:gd name="connsiteX9" fmla="*/ 2522 w 2521"/>
                    <a:gd name="connsiteY9" fmla="*/ 588 h 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21" h="671">
                      <a:moveTo>
                        <a:pt x="2522" y="588"/>
                      </a:moveTo>
                      <a:lnTo>
                        <a:pt x="0" y="672"/>
                      </a:lnTo>
                      <a:lnTo>
                        <a:pt x="0" y="420"/>
                      </a:lnTo>
                      <a:lnTo>
                        <a:pt x="925" y="336"/>
                      </a:lnTo>
                      <a:lnTo>
                        <a:pt x="1008" y="0"/>
                      </a:lnTo>
                      <a:lnTo>
                        <a:pt x="1261" y="0"/>
                      </a:lnTo>
                      <a:cubicBezTo>
                        <a:pt x="1261" y="0"/>
                        <a:pt x="1513" y="336"/>
                        <a:pt x="1513" y="336"/>
                      </a:cubicBezTo>
                      <a:lnTo>
                        <a:pt x="2438" y="420"/>
                      </a:lnTo>
                      <a:lnTo>
                        <a:pt x="2522" y="588"/>
                      </a:lnTo>
                      <a:lnTo>
                        <a:pt x="2522" y="588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51" name="Volný tvar: obrazec 150">
                  <a:extLst>
                    <a:ext uri="{FF2B5EF4-FFF2-40B4-BE49-F238E27FC236}">
                      <a16:creationId xmlns:a16="http://schemas.microsoft.com/office/drawing/2014/main" id="{68714BE7-4534-49B3-98C3-1A5230209039}"/>
                    </a:ext>
                  </a:extLst>
                </p:cNvPr>
                <p:cNvSpPr/>
                <p:nvPr/>
              </p:nvSpPr>
              <p:spPr>
                <a:xfrm>
                  <a:off x="7283823" y="4725496"/>
                  <a:ext cx="3025" cy="840"/>
                </a:xfrm>
                <a:custGeom>
                  <a:avLst/>
                  <a:gdLst>
                    <a:gd name="connsiteX0" fmla="*/ 0 w 3025"/>
                    <a:gd name="connsiteY0" fmla="*/ 841 h 840"/>
                    <a:gd name="connsiteX1" fmla="*/ 84 w 3025"/>
                    <a:gd name="connsiteY1" fmla="*/ 337 h 840"/>
                    <a:gd name="connsiteX2" fmla="*/ 1261 w 3025"/>
                    <a:gd name="connsiteY2" fmla="*/ 0 h 840"/>
                    <a:gd name="connsiteX3" fmla="*/ 757 w 3025"/>
                    <a:gd name="connsiteY3" fmla="*/ 337 h 840"/>
                    <a:gd name="connsiteX4" fmla="*/ 1513 w 3025"/>
                    <a:gd name="connsiteY4" fmla="*/ 252 h 840"/>
                    <a:gd name="connsiteX5" fmla="*/ 1429 w 3025"/>
                    <a:gd name="connsiteY5" fmla="*/ 0 h 840"/>
                    <a:gd name="connsiteX6" fmla="*/ 2774 w 3025"/>
                    <a:gd name="connsiteY6" fmla="*/ 168 h 840"/>
                    <a:gd name="connsiteX7" fmla="*/ 3025 w 3025"/>
                    <a:gd name="connsiteY7" fmla="*/ 504 h 840"/>
                    <a:gd name="connsiteX8" fmla="*/ 2858 w 3025"/>
                    <a:gd name="connsiteY8" fmla="*/ 757 h 840"/>
                    <a:gd name="connsiteX9" fmla="*/ 0 w 3025"/>
                    <a:gd name="connsiteY9" fmla="*/ 841 h 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25" h="840">
                      <a:moveTo>
                        <a:pt x="0" y="841"/>
                      </a:moveTo>
                      <a:lnTo>
                        <a:pt x="84" y="337"/>
                      </a:lnTo>
                      <a:lnTo>
                        <a:pt x="1261" y="0"/>
                      </a:lnTo>
                      <a:lnTo>
                        <a:pt x="757" y="337"/>
                      </a:lnTo>
                      <a:lnTo>
                        <a:pt x="1513" y="252"/>
                      </a:lnTo>
                      <a:lnTo>
                        <a:pt x="1429" y="0"/>
                      </a:lnTo>
                      <a:lnTo>
                        <a:pt x="2774" y="168"/>
                      </a:lnTo>
                      <a:lnTo>
                        <a:pt x="3025" y="504"/>
                      </a:lnTo>
                      <a:lnTo>
                        <a:pt x="2858" y="757"/>
                      </a:lnTo>
                      <a:lnTo>
                        <a:pt x="0" y="841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52" name="Volný tvar: obrazec 151">
                  <a:extLst>
                    <a:ext uri="{FF2B5EF4-FFF2-40B4-BE49-F238E27FC236}">
                      <a16:creationId xmlns:a16="http://schemas.microsoft.com/office/drawing/2014/main" id="{3DA9F69C-8D13-4BB6-A557-2D82BC25CC08}"/>
                    </a:ext>
                  </a:extLst>
                </p:cNvPr>
                <p:cNvSpPr/>
                <p:nvPr/>
              </p:nvSpPr>
              <p:spPr>
                <a:xfrm>
                  <a:off x="7285588" y="4724656"/>
                  <a:ext cx="924" cy="420"/>
                </a:xfrm>
                <a:custGeom>
                  <a:avLst/>
                  <a:gdLst>
                    <a:gd name="connsiteX0" fmla="*/ 924 w 924"/>
                    <a:gd name="connsiteY0" fmla="*/ 420 h 420"/>
                    <a:gd name="connsiteX1" fmla="*/ 0 w 924"/>
                    <a:gd name="connsiteY1" fmla="*/ 420 h 420"/>
                    <a:gd name="connsiteX2" fmla="*/ 0 w 924"/>
                    <a:gd name="connsiteY2" fmla="*/ 0 h 420"/>
                    <a:gd name="connsiteX3" fmla="*/ 924 w 924"/>
                    <a:gd name="connsiteY3" fmla="*/ 420 h 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4" h="420">
                      <a:moveTo>
                        <a:pt x="924" y="420"/>
                      </a:moveTo>
                      <a:lnTo>
                        <a:pt x="0" y="420"/>
                      </a:lnTo>
                      <a:lnTo>
                        <a:pt x="0" y="0"/>
                      </a:lnTo>
                      <a:lnTo>
                        <a:pt x="924" y="420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53" name="Volný tvar: obrazec 152">
                  <a:extLst>
                    <a:ext uri="{FF2B5EF4-FFF2-40B4-BE49-F238E27FC236}">
                      <a16:creationId xmlns:a16="http://schemas.microsoft.com/office/drawing/2014/main" id="{66996C35-7147-415D-ABA2-2A2C001450C0}"/>
                    </a:ext>
                  </a:extLst>
                </p:cNvPr>
                <p:cNvSpPr/>
                <p:nvPr/>
              </p:nvSpPr>
              <p:spPr>
                <a:xfrm>
                  <a:off x="7284159" y="4724656"/>
                  <a:ext cx="924" cy="588"/>
                </a:xfrm>
                <a:custGeom>
                  <a:avLst/>
                  <a:gdLst>
                    <a:gd name="connsiteX0" fmla="*/ 925 w 924"/>
                    <a:gd name="connsiteY0" fmla="*/ 0 h 588"/>
                    <a:gd name="connsiteX1" fmla="*/ 841 w 924"/>
                    <a:gd name="connsiteY1" fmla="*/ 504 h 588"/>
                    <a:gd name="connsiteX2" fmla="*/ 0 w 924"/>
                    <a:gd name="connsiteY2" fmla="*/ 588 h 588"/>
                    <a:gd name="connsiteX3" fmla="*/ 925 w 924"/>
                    <a:gd name="connsiteY3" fmla="*/ 0 h 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4" h="588">
                      <a:moveTo>
                        <a:pt x="925" y="0"/>
                      </a:moveTo>
                      <a:lnTo>
                        <a:pt x="841" y="504"/>
                      </a:lnTo>
                      <a:lnTo>
                        <a:pt x="0" y="588"/>
                      </a:lnTo>
                      <a:lnTo>
                        <a:pt x="925" y="0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54" name="Volný tvar: obrazec 153">
                  <a:extLst>
                    <a:ext uri="{FF2B5EF4-FFF2-40B4-BE49-F238E27FC236}">
                      <a16:creationId xmlns:a16="http://schemas.microsoft.com/office/drawing/2014/main" id="{C076CD1C-7F78-4095-A239-A6345FD933F8}"/>
                    </a:ext>
                  </a:extLst>
                </p:cNvPr>
                <p:cNvSpPr/>
                <p:nvPr/>
              </p:nvSpPr>
              <p:spPr>
                <a:xfrm>
                  <a:off x="7279873" y="4731380"/>
                  <a:ext cx="840" cy="1849"/>
                </a:xfrm>
                <a:custGeom>
                  <a:avLst/>
                  <a:gdLst>
                    <a:gd name="connsiteX0" fmla="*/ 336 w 840"/>
                    <a:gd name="connsiteY0" fmla="*/ 1849 h 1849"/>
                    <a:gd name="connsiteX1" fmla="*/ 840 w 840"/>
                    <a:gd name="connsiteY1" fmla="*/ 757 h 1849"/>
                    <a:gd name="connsiteX2" fmla="*/ 420 w 840"/>
                    <a:gd name="connsiteY2" fmla="*/ 0 h 1849"/>
                    <a:gd name="connsiteX3" fmla="*/ 0 w 840"/>
                    <a:gd name="connsiteY3" fmla="*/ 1093 h 1849"/>
                    <a:gd name="connsiteX4" fmla="*/ 336 w 840"/>
                    <a:gd name="connsiteY4" fmla="*/ 1849 h 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0" h="1849">
                      <a:moveTo>
                        <a:pt x="336" y="1849"/>
                      </a:moveTo>
                      <a:lnTo>
                        <a:pt x="840" y="757"/>
                      </a:lnTo>
                      <a:lnTo>
                        <a:pt x="420" y="0"/>
                      </a:lnTo>
                      <a:lnTo>
                        <a:pt x="0" y="1093"/>
                      </a:lnTo>
                      <a:lnTo>
                        <a:pt x="336" y="1849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55" name="Volný tvar: obrazec 154">
                  <a:extLst>
                    <a:ext uri="{FF2B5EF4-FFF2-40B4-BE49-F238E27FC236}">
                      <a16:creationId xmlns:a16="http://schemas.microsoft.com/office/drawing/2014/main" id="{B68D9D88-B903-4097-8580-82080743AB3F}"/>
                    </a:ext>
                  </a:extLst>
                </p:cNvPr>
                <p:cNvSpPr/>
                <p:nvPr/>
              </p:nvSpPr>
              <p:spPr>
                <a:xfrm>
                  <a:off x="7280629" y="4732556"/>
                  <a:ext cx="1008" cy="1260"/>
                </a:xfrm>
                <a:custGeom>
                  <a:avLst/>
                  <a:gdLst>
                    <a:gd name="connsiteX0" fmla="*/ 504 w 1008"/>
                    <a:gd name="connsiteY0" fmla="*/ 1261 h 1260"/>
                    <a:gd name="connsiteX1" fmla="*/ 1008 w 1008"/>
                    <a:gd name="connsiteY1" fmla="*/ 0 h 1260"/>
                    <a:gd name="connsiteX2" fmla="*/ 0 w 1008"/>
                    <a:gd name="connsiteY2" fmla="*/ 1008 h 1260"/>
                    <a:gd name="connsiteX3" fmla="*/ 504 w 1008"/>
                    <a:gd name="connsiteY3" fmla="*/ 1261 h 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08" h="1260">
                      <a:moveTo>
                        <a:pt x="504" y="1261"/>
                      </a:moveTo>
                      <a:lnTo>
                        <a:pt x="1008" y="0"/>
                      </a:lnTo>
                      <a:lnTo>
                        <a:pt x="0" y="1008"/>
                      </a:lnTo>
                      <a:lnTo>
                        <a:pt x="504" y="1261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56" name="Volný tvar: obrazec 155">
                  <a:extLst>
                    <a:ext uri="{FF2B5EF4-FFF2-40B4-BE49-F238E27FC236}">
                      <a16:creationId xmlns:a16="http://schemas.microsoft.com/office/drawing/2014/main" id="{EF589455-8B0D-4EF4-8ED3-00346BA32D33}"/>
                    </a:ext>
                  </a:extLst>
                </p:cNvPr>
                <p:cNvSpPr/>
                <p:nvPr/>
              </p:nvSpPr>
              <p:spPr>
                <a:xfrm>
                  <a:off x="7280545" y="4732388"/>
                  <a:ext cx="924" cy="1765"/>
                </a:xfrm>
                <a:custGeom>
                  <a:avLst/>
                  <a:gdLst>
                    <a:gd name="connsiteX0" fmla="*/ 672 w 924"/>
                    <a:gd name="connsiteY0" fmla="*/ 1765 h 1765"/>
                    <a:gd name="connsiteX1" fmla="*/ 0 w 924"/>
                    <a:gd name="connsiteY1" fmla="*/ 1345 h 1765"/>
                    <a:gd name="connsiteX2" fmla="*/ 841 w 924"/>
                    <a:gd name="connsiteY2" fmla="*/ 0 h 1765"/>
                    <a:gd name="connsiteX3" fmla="*/ 252 w 924"/>
                    <a:gd name="connsiteY3" fmla="*/ 1345 h 1765"/>
                    <a:gd name="connsiteX4" fmla="*/ 588 w 924"/>
                    <a:gd name="connsiteY4" fmla="*/ 1429 h 1765"/>
                    <a:gd name="connsiteX5" fmla="*/ 337 w 924"/>
                    <a:gd name="connsiteY5" fmla="*/ 1345 h 1765"/>
                    <a:gd name="connsiteX6" fmla="*/ 924 w 924"/>
                    <a:gd name="connsiteY6" fmla="*/ 0 h 1765"/>
                    <a:gd name="connsiteX7" fmla="*/ 672 w 924"/>
                    <a:gd name="connsiteY7" fmla="*/ 1765 h 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24" h="1765">
                      <a:moveTo>
                        <a:pt x="672" y="1765"/>
                      </a:moveTo>
                      <a:lnTo>
                        <a:pt x="0" y="1345"/>
                      </a:lnTo>
                      <a:lnTo>
                        <a:pt x="841" y="0"/>
                      </a:lnTo>
                      <a:lnTo>
                        <a:pt x="252" y="1345"/>
                      </a:lnTo>
                      <a:lnTo>
                        <a:pt x="588" y="1429"/>
                      </a:lnTo>
                      <a:lnTo>
                        <a:pt x="337" y="1345"/>
                      </a:lnTo>
                      <a:lnTo>
                        <a:pt x="924" y="0"/>
                      </a:lnTo>
                      <a:lnTo>
                        <a:pt x="672" y="1765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57" name="Volný tvar: obrazec 156">
                  <a:extLst>
                    <a:ext uri="{FF2B5EF4-FFF2-40B4-BE49-F238E27FC236}">
                      <a16:creationId xmlns:a16="http://schemas.microsoft.com/office/drawing/2014/main" id="{F1859DE2-AC7A-40AA-A028-D625364F8244}"/>
                    </a:ext>
                  </a:extLst>
                </p:cNvPr>
                <p:cNvSpPr/>
                <p:nvPr/>
              </p:nvSpPr>
              <p:spPr>
                <a:xfrm>
                  <a:off x="7305170" y="4712470"/>
                  <a:ext cx="33029" cy="45299"/>
                </a:xfrm>
                <a:custGeom>
                  <a:avLst/>
                  <a:gdLst>
                    <a:gd name="connsiteX0" fmla="*/ 0 w 33029"/>
                    <a:gd name="connsiteY0" fmla="*/ 42022 h 45299"/>
                    <a:gd name="connsiteX1" fmla="*/ 2774 w 33029"/>
                    <a:gd name="connsiteY1" fmla="*/ 9833 h 45299"/>
                    <a:gd name="connsiteX2" fmla="*/ 19835 w 33029"/>
                    <a:gd name="connsiteY2" fmla="*/ 0 h 45299"/>
                    <a:gd name="connsiteX3" fmla="*/ 33029 w 33029"/>
                    <a:gd name="connsiteY3" fmla="*/ 14288 h 45299"/>
                    <a:gd name="connsiteX4" fmla="*/ 24205 w 33029"/>
                    <a:gd name="connsiteY4" fmla="*/ 45300 h 45299"/>
                    <a:gd name="connsiteX5" fmla="*/ 0 w 33029"/>
                    <a:gd name="connsiteY5" fmla="*/ 42022 h 45299"/>
                    <a:gd name="connsiteX6" fmla="*/ 0 w 33029"/>
                    <a:gd name="connsiteY6" fmla="*/ 42022 h 45299"/>
                    <a:gd name="connsiteX7" fmla="*/ 0 w 33029"/>
                    <a:gd name="connsiteY7" fmla="*/ 42022 h 45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3029" h="45299">
                      <a:moveTo>
                        <a:pt x="0" y="42022"/>
                      </a:moveTo>
                      <a:lnTo>
                        <a:pt x="2774" y="9833"/>
                      </a:lnTo>
                      <a:lnTo>
                        <a:pt x="19835" y="0"/>
                      </a:lnTo>
                      <a:lnTo>
                        <a:pt x="33029" y="14288"/>
                      </a:lnTo>
                      <a:lnTo>
                        <a:pt x="24205" y="45300"/>
                      </a:lnTo>
                      <a:cubicBezTo>
                        <a:pt x="15716" y="43619"/>
                        <a:pt x="10842" y="42863"/>
                        <a:pt x="0" y="42022"/>
                      </a:cubicBezTo>
                      <a:lnTo>
                        <a:pt x="0" y="42022"/>
                      </a:lnTo>
                      <a:lnTo>
                        <a:pt x="0" y="42022"/>
                      </a:lnTo>
                      <a:close/>
                    </a:path>
                  </a:pathLst>
                </a:custGeom>
                <a:solidFill>
                  <a:srgbClr val="2A3580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58" name="Volný tvar: obrazec 157">
                  <a:extLst>
                    <a:ext uri="{FF2B5EF4-FFF2-40B4-BE49-F238E27FC236}">
                      <a16:creationId xmlns:a16="http://schemas.microsoft.com/office/drawing/2014/main" id="{DE5E9EDB-ECF7-4FE4-9182-92424522F920}"/>
                    </a:ext>
                  </a:extLst>
                </p:cNvPr>
                <p:cNvSpPr/>
                <p:nvPr/>
              </p:nvSpPr>
              <p:spPr>
                <a:xfrm>
                  <a:off x="7305170" y="4712385"/>
                  <a:ext cx="33113" cy="45552"/>
                </a:xfrm>
                <a:custGeom>
                  <a:avLst/>
                  <a:gdLst>
                    <a:gd name="connsiteX0" fmla="*/ 19751 w 33113"/>
                    <a:gd name="connsiteY0" fmla="*/ 168 h 45552"/>
                    <a:gd name="connsiteX1" fmla="*/ 2858 w 33113"/>
                    <a:gd name="connsiteY1" fmla="*/ 10001 h 45552"/>
                    <a:gd name="connsiteX2" fmla="*/ 168 w 33113"/>
                    <a:gd name="connsiteY2" fmla="*/ 42106 h 45552"/>
                    <a:gd name="connsiteX3" fmla="*/ 24205 w 33113"/>
                    <a:gd name="connsiteY3" fmla="*/ 45300 h 45552"/>
                    <a:gd name="connsiteX4" fmla="*/ 32946 w 33113"/>
                    <a:gd name="connsiteY4" fmla="*/ 14372 h 45552"/>
                    <a:gd name="connsiteX5" fmla="*/ 19751 w 33113"/>
                    <a:gd name="connsiteY5" fmla="*/ 168 h 45552"/>
                    <a:gd name="connsiteX6" fmla="*/ 19751 w 33113"/>
                    <a:gd name="connsiteY6" fmla="*/ 168 h 45552"/>
                    <a:gd name="connsiteX7" fmla="*/ 24289 w 33113"/>
                    <a:gd name="connsiteY7" fmla="*/ 45552 h 45552"/>
                    <a:gd name="connsiteX8" fmla="*/ 24205 w 33113"/>
                    <a:gd name="connsiteY8" fmla="*/ 45552 h 45552"/>
                    <a:gd name="connsiteX9" fmla="*/ 0 w 33113"/>
                    <a:gd name="connsiteY9" fmla="*/ 42274 h 45552"/>
                    <a:gd name="connsiteX10" fmla="*/ 2689 w 33113"/>
                    <a:gd name="connsiteY10" fmla="*/ 9917 h 45552"/>
                    <a:gd name="connsiteX11" fmla="*/ 19751 w 33113"/>
                    <a:gd name="connsiteY11" fmla="*/ 0 h 45552"/>
                    <a:gd name="connsiteX12" fmla="*/ 33113 w 33113"/>
                    <a:gd name="connsiteY12" fmla="*/ 14372 h 45552"/>
                    <a:gd name="connsiteX13" fmla="*/ 24289 w 33113"/>
                    <a:gd name="connsiteY13" fmla="*/ 45552 h 45552"/>
                    <a:gd name="connsiteX14" fmla="*/ 24289 w 33113"/>
                    <a:gd name="connsiteY14" fmla="*/ 45552 h 45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3113" h="45552">
                      <a:moveTo>
                        <a:pt x="19751" y="168"/>
                      </a:moveTo>
                      <a:lnTo>
                        <a:pt x="2858" y="10001"/>
                      </a:lnTo>
                      <a:lnTo>
                        <a:pt x="168" y="42106"/>
                      </a:lnTo>
                      <a:cubicBezTo>
                        <a:pt x="10842" y="42779"/>
                        <a:pt x="15800" y="43535"/>
                        <a:pt x="24205" y="45300"/>
                      </a:cubicBezTo>
                      <a:lnTo>
                        <a:pt x="32946" y="14372"/>
                      </a:lnTo>
                      <a:lnTo>
                        <a:pt x="19751" y="168"/>
                      </a:lnTo>
                      <a:lnTo>
                        <a:pt x="19751" y="168"/>
                      </a:lnTo>
                      <a:close/>
                      <a:moveTo>
                        <a:pt x="24289" y="45552"/>
                      </a:moveTo>
                      <a:lnTo>
                        <a:pt x="24205" y="45552"/>
                      </a:lnTo>
                      <a:cubicBezTo>
                        <a:pt x="15716" y="43871"/>
                        <a:pt x="10842" y="43115"/>
                        <a:pt x="0" y="42274"/>
                      </a:cubicBezTo>
                      <a:lnTo>
                        <a:pt x="2689" y="9917"/>
                      </a:lnTo>
                      <a:lnTo>
                        <a:pt x="19751" y="0"/>
                      </a:lnTo>
                      <a:lnTo>
                        <a:pt x="33113" y="14372"/>
                      </a:lnTo>
                      <a:lnTo>
                        <a:pt x="24289" y="45552"/>
                      </a:lnTo>
                      <a:lnTo>
                        <a:pt x="24289" y="45552"/>
                      </a:lnTo>
                      <a:close/>
                    </a:path>
                  </a:pathLst>
                </a:custGeom>
                <a:solidFill>
                  <a:srgbClr val="2C2D72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59" name="Volný tvar: obrazec 158">
                  <a:extLst>
                    <a:ext uri="{FF2B5EF4-FFF2-40B4-BE49-F238E27FC236}">
                      <a16:creationId xmlns:a16="http://schemas.microsoft.com/office/drawing/2014/main" id="{25C114EE-BB8E-4A81-9473-6BAA67475E7C}"/>
                    </a:ext>
                  </a:extLst>
                </p:cNvPr>
                <p:cNvSpPr/>
                <p:nvPr/>
              </p:nvSpPr>
              <p:spPr>
                <a:xfrm>
                  <a:off x="7286848" y="4736338"/>
                  <a:ext cx="11682" cy="12018"/>
                </a:xfrm>
                <a:custGeom>
                  <a:avLst/>
                  <a:gdLst>
                    <a:gd name="connsiteX0" fmla="*/ 2605 w 11682"/>
                    <a:gd name="connsiteY0" fmla="*/ 3530 h 12018"/>
                    <a:gd name="connsiteX1" fmla="*/ 1765 w 11682"/>
                    <a:gd name="connsiteY1" fmla="*/ 3698 h 12018"/>
                    <a:gd name="connsiteX2" fmla="*/ 1765 w 11682"/>
                    <a:gd name="connsiteY2" fmla="*/ 5211 h 12018"/>
                    <a:gd name="connsiteX3" fmla="*/ 757 w 11682"/>
                    <a:gd name="connsiteY3" fmla="*/ 5463 h 12018"/>
                    <a:gd name="connsiteX4" fmla="*/ 0 w 11682"/>
                    <a:gd name="connsiteY4" fmla="*/ 6808 h 12018"/>
                    <a:gd name="connsiteX5" fmla="*/ 420 w 11682"/>
                    <a:gd name="connsiteY5" fmla="*/ 7228 h 12018"/>
                    <a:gd name="connsiteX6" fmla="*/ 84 w 11682"/>
                    <a:gd name="connsiteY6" fmla="*/ 8236 h 12018"/>
                    <a:gd name="connsiteX7" fmla="*/ 337 w 11682"/>
                    <a:gd name="connsiteY7" fmla="*/ 8572 h 12018"/>
                    <a:gd name="connsiteX8" fmla="*/ 588 w 11682"/>
                    <a:gd name="connsiteY8" fmla="*/ 9413 h 12018"/>
                    <a:gd name="connsiteX9" fmla="*/ 1261 w 11682"/>
                    <a:gd name="connsiteY9" fmla="*/ 9497 h 12018"/>
                    <a:gd name="connsiteX10" fmla="*/ 1429 w 11682"/>
                    <a:gd name="connsiteY10" fmla="*/ 10421 h 12018"/>
                    <a:gd name="connsiteX11" fmla="*/ 2521 w 11682"/>
                    <a:gd name="connsiteY11" fmla="*/ 10590 h 12018"/>
                    <a:gd name="connsiteX12" fmla="*/ 3530 w 11682"/>
                    <a:gd name="connsiteY12" fmla="*/ 11346 h 12018"/>
                    <a:gd name="connsiteX13" fmla="*/ 3614 w 11682"/>
                    <a:gd name="connsiteY13" fmla="*/ 11766 h 12018"/>
                    <a:gd name="connsiteX14" fmla="*/ 4791 w 11682"/>
                    <a:gd name="connsiteY14" fmla="*/ 11766 h 12018"/>
                    <a:gd name="connsiteX15" fmla="*/ 5547 w 11682"/>
                    <a:gd name="connsiteY15" fmla="*/ 12018 h 12018"/>
                    <a:gd name="connsiteX16" fmla="*/ 8237 w 11682"/>
                    <a:gd name="connsiteY16" fmla="*/ 11682 h 12018"/>
                    <a:gd name="connsiteX17" fmla="*/ 8657 w 11682"/>
                    <a:gd name="connsiteY17" fmla="*/ 11094 h 12018"/>
                    <a:gd name="connsiteX18" fmla="*/ 8657 w 11682"/>
                    <a:gd name="connsiteY18" fmla="*/ 10337 h 12018"/>
                    <a:gd name="connsiteX19" fmla="*/ 10170 w 11682"/>
                    <a:gd name="connsiteY19" fmla="*/ 10253 h 12018"/>
                    <a:gd name="connsiteX20" fmla="*/ 10254 w 11682"/>
                    <a:gd name="connsiteY20" fmla="*/ 8993 h 12018"/>
                    <a:gd name="connsiteX21" fmla="*/ 11094 w 11682"/>
                    <a:gd name="connsiteY21" fmla="*/ 8993 h 12018"/>
                    <a:gd name="connsiteX22" fmla="*/ 11010 w 11682"/>
                    <a:gd name="connsiteY22" fmla="*/ 7564 h 12018"/>
                    <a:gd name="connsiteX23" fmla="*/ 11682 w 11682"/>
                    <a:gd name="connsiteY23" fmla="*/ 7648 h 12018"/>
                    <a:gd name="connsiteX24" fmla="*/ 11514 w 11682"/>
                    <a:gd name="connsiteY24" fmla="*/ 6975 h 12018"/>
                    <a:gd name="connsiteX25" fmla="*/ 11094 w 11682"/>
                    <a:gd name="connsiteY25" fmla="*/ 6471 h 12018"/>
                    <a:gd name="connsiteX26" fmla="*/ 11010 w 11682"/>
                    <a:gd name="connsiteY26" fmla="*/ 5631 h 12018"/>
                    <a:gd name="connsiteX27" fmla="*/ 9834 w 11682"/>
                    <a:gd name="connsiteY27" fmla="*/ 4538 h 12018"/>
                    <a:gd name="connsiteX28" fmla="*/ 9581 w 11682"/>
                    <a:gd name="connsiteY28" fmla="*/ 3025 h 12018"/>
                    <a:gd name="connsiteX29" fmla="*/ 8825 w 11682"/>
                    <a:gd name="connsiteY29" fmla="*/ 2689 h 12018"/>
                    <a:gd name="connsiteX30" fmla="*/ 8741 w 11682"/>
                    <a:gd name="connsiteY30" fmla="*/ 1681 h 12018"/>
                    <a:gd name="connsiteX31" fmla="*/ 9581 w 11682"/>
                    <a:gd name="connsiteY31" fmla="*/ 504 h 12018"/>
                    <a:gd name="connsiteX32" fmla="*/ 9497 w 11682"/>
                    <a:gd name="connsiteY32" fmla="*/ 0 h 12018"/>
                    <a:gd name="connsiteX33" fmla="*/ 8741 w 11682"/>
                    <a:gd name="connsiteY33" fmla="*/ 0 h 12018"/>
                    <a:gd name="connsiteX34" fmla="*/ 8153 w 11682"/>
                    <a:gd name="connsiteY34" fmla="*/ 504 h 12018"/>
                    <a:gd name="connsiteX35" fmla="*/ 7396 w 11682"/>
                    <a:gd name="connsiteY35" fmla="*/ 588 h 12018"/>
                    <a:gd name="connsiteX36" fmla="*/ 7396 w 11682"/>
                    <a:gd name="connsiteY36" fmla="*/ 924 h 12018"/>
                    <a:gd name="connsiteX37" fmla="*/ 7564 w 11682"/>
                    <a:gd name="connsiteY37" fmla="*/ 1597 h 12018"/>
                    <a:gd name="connsiteX38" fmla="*/ 6723 w 11682"/>
                    <a:gd name="connsiteY38" fmla="*/ 1597 h 12018"/>
                    <a:gd name="connsiteX39" fmla="*/ 6723 w 11682"/>
                    <a:gd name="connsiteY39" fmla="*/ 588 h 12018"/>
                    <a:gd name="connsiteX40" fmla="*/ 5463 w 11682"/>
                    <a:gd name="connsiteY40" fmla="*/ 0 h 12018"/>
                    <a:gd name="connsiteX41" fmla="*/ 4286 w 11682"/>
                    <a:gd name="connsiteY41" fmla="*/ 840 h 12018"/>
                    <a:gd name="connsiteX42" fmla="*/ 4202 w 11682"/>
                    <a:gd name="connsiteY42" fmla="*/ 1765 h 12018"/>
                    <a:gd name="connsiteX43" fmla="*/ 3614 w 11682"/>
                    <a:gd name="connsiteY43" fmla="*/ 1933 h 12018"/>
                    <a:gd name="connsiteX44" fmla="*/ 3025 w 11682"/>
                    <a:gd name="connsiteY44" fmla="*/ 1093 h 12018"/>
                    <a:gd name="connsiteX45" fmla="*/ 2017 w 11682"/>
                    <a:gd name="connsiteY45" fmla="*/ 756 h 12018"/>
                    <a:gd name="connsiteX46" fmla="*/ 1513 w 11682"/>
                    <a:gd name="connsiteY46" fmla="*/ 756 h 12018"/>
                    <a:gd name="connsiteX47" fmla="*/ 1513 w 11682"/>
                    <a:gd name="connsiteY47" fmla="*/ 1429 h 12018"/>
                    <a:gd name="connsiteX48" fmla="*/ 2605 w 11682"/>
                    <a:gd name="connsiteY48" fmla="*/ 2773 h 12018"/>
                    <a:gd name="connsiteX49" fmla="*/ 2605 w 11682"/>
                    <a:gd name="connsiteY49" fmla="*/ 3530 h 12018"/>
                    <a:gd name="connsiteX50" fmla="*/ 2605 w 11682"/>
                    <a:gd name="connsiteY50" fmla="*/ 3530 h 12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1682" h="12018">
                      <a:moveTo>
                        <a:pt x="2605" y="3530"/>
                      </a:moveTo>
                      <a:lnTo>
                        <a:pt x="1765" y="3698"/>
                      </a:lnTo>
                      <a:lnTo>
                        <a:pt x="1765" y="5211"/>
                      </a:lnTo>
                      <a:lnTo>
                        <a:pt x="757" y="5463"/>
                      </a:lnTo>
                      <a:lnTo>
                        <a:pt x="0" y="6808"/>
                      </a:lnTo>
                      <a:lnTo>
                        <a:pt x="420" y="7228"/>
                      </a:lnTo>
                      <a:cubicBezTo>
                        <a:pt x="420" y="7228"/>
                        <a:pt x="84" y="8236"/>
                        <a:pt x="84" y="8236"/>
                      </a:cubicBezTo>
                      <a:lnTo>
                        <a:pt x="337" y="8572"/>
                      </a:lnTo>
                      <a:lnTo>
                        <a:pt x="588" y="9413"/>
                      </a:lnTo>
                      <a:lnTo>
                        <a:pt x="1261" y="9497"/>
                      </a:lnTo>
                      <a:lnTo>
                        <a:pt x="1429" y="10421"/>
                      </a:lnTo>
                      <a:lnTo>
                        <a:pt x="2521" y="10590"/>
                      </a:lnTo>
                      <a:lnTo>
                        <a:pt x="3530" y="11346"/>
                      </a:lnTo>
                      <a:lnTo>
                        <a:pt x="3614" y="11766"/>
                      </a:lnTo>
                      <a:lnTo>
                        <a:pt x="4791" y="11766"/>
                      </a:lnTo>
                      <a:lnTo>
                        <a:pt x="5547" y="12018"/>
                      </a:lnTo>
                      <a:lnTo>
                        <a:pt x="8237" y="11682"/>
                      </a:lnTo>
                      <a:lnTo>
                        <a:pt x="8657" y="11094"/>
                      </a:lnTo>
                      <a:lnTo>
                        <a:pt x="8657" y="10337"/>
                      </a:lnTo>
                      <a:lnTo>
                        <a:pt x="10170" y="10253"/>
                      </a:lnTo>
                      <a:lnTo>
                        <a:pt x="10254" y="8993"/>
                      </a:lnTo>
                      <a:lnTo>
                        <a:pt x="11094" y="8993"/>
                      </a:lnTo>
                      <a:lnTo>
                        <a:pt x="11010" y="7564"/>
                      </a:lnTo>
                      <a:lnTo>
                        <a:pt x="11682" y="7648"/>
                      </a:lnTo>
                      <a:lnTo>
                        <a:pt x="11514" y="6975"/>
                      </a:lnTo>
                      <a:lnTo>
                        <a:pt x="11094" y="6471"/>
                      </a:lnTo>
                      <a:lnTo>
                        <a:pt x="11010" y="5631"/>
                      </a:lnTo>
                      <a:lnTo>
                        <a:pt x="9834" y="4538"/>
                      </a:lnTo>
                      <a:lnTo>
                        <a:pt x="9581" y="3025"/>
                      </a:lnTo>
                      <a:cubicBezTo>
                        <a:pt x="9581" y="3025"/>
                        <a:pt x="8825" y="2689"/>
                        <a:pt x="8825" y="2689"/>
                      </a:cubicBezTo>
                      <a:lnTo>
                        <a:pt x="8741" y="1681"/>
                      </a:lnTo>
                      <a:lnTo>
                        <a:pt x="9581" y="504"/>
                      </a:lnTo>
                      <a:lnTo>
                        <a:pt x="9497" y="0"/>
                      </a:lnTo>
                      <a:lnTo>
                        <a:pt x="8741" y="0"/>
                      </a:lnTo>
                      <a:lnTo>
                        <a:pt x="8153" y="504"/>
                      </a:lnTo>
                      <a:lnTo>
                        <a:pt x="7396" y="588"/>
                      </a:lnTo>
                      <a:lnTo>
                        <a:pt x="7396" y="924"/>
                      </a:lnTo>
                      <a:lnTo>
                        <a:pt x="7564" y="1597"/>
                      </a:lnTo>
                      <a:lnTo>
                        <a:pt x="6723" y="1597"/>
                      </a:lnTo>
                      <a:lnTo>
                        <a:pt x="6723" y="588"/>
                      </a:lnTo>
                      <a:lnTo>
                        <a:pt x="5463" y="0"/>
                      </a:lnTo>
                      <a:lnTo>
                        <a:pt x="4286" y="840"/>
                      </a:lnTo>
                      <a:cubicBezTo>
                        <a:pt x="4286" y="840"/>
                        <a:pt x="4202" y="1765"/>
                        <a:pt x="4202" y="1765"/>
                      </a:cubicBezTo>
                      <a:lnTo>
                        <a:pt x="3614" y="1933"/>
                      </a:lnTo>
                      <a:lnTo>
                        <a:pt x="3025" y="1093"/>
                      </a:lnTo>
                      <a:lnTo>
                        <a:pt x="2017" y="756"/>
                      </a:lnTo>
                      <a:lnTo>
                        <a:pt x="1513" y="756"/>
                      </a:lnTo>
                      <a:lnTo>
                        <a:pt x="1513" y="1429"/>
                      </a:lnTo>
                      <a:lnTo>
                        <a:pt x="2605" y="2773"/>
                      </a:lnTo>
                      <a:lnTo>
                        <a:pt x="2605" y="3530"/>
                      </a:lnTo>
                      <a:lnTo>
                        <a:pt x="2605" y="3530"/>
                      </a:lnTo>
                      <a:close/>
                    </a:path>
                  </a:pathLst>
                </a:custGeom>
                <a:solidFill>
                  <a:srgbClr val="F2E741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60" name="Volný tvar: obrazec 159">
                  <a:extLst>
                    <a:ext uri="{FF2B5EF4-FFF2-40B4-BE49-F238E27FC236}">
                      <a16:creationId xmlns:a16="http://schemas.microsoft.com/office/drawing/2014/main" id="{CA23A1E2-2EE0-4F4A-9D8D-F4EFA9B57928}"/>
                    </a:ext>
                  </a:extLst>
                </p:cNvPr>
                <p:cNvSpPr/>
                <p:nvPr/>
              </p:nvSpPr>
              <p:spPr>
                <a:xfrm>
                  <a:off x="7286681" y="4736170"/>
                  <a:ext cx="12354" cy="12522"/>
                </a:xfrm>
                <a:custGeom>
                  <a:avLst/>
                  <a:gdLst>
                    <a:gd name="connsiteX0" fmla="*/ 5127 w 12354"/>
                    <a:gd name="connsiteY0" fmla="*/ 11766 h 12522"/>
                    <a:gd name="connsiteX1" fmla="*/ 5883 w 12354"/>
                    <a:gd name="connsiteY1" fmla="*/ 12018 h 12522"/>
                    <a:gd name="connsiteX2" fmla="*/ 8572 w 12354"/>
                    <a:gd name="connsiteY2" fmla="*/ 11682 h 12522"/>
                    <a:gd name="connsiteX3" fmla="*/ 8740 w 12354"/>
                    <a:gd name="connsiteY3" fmla="*/ 11262 h 12522"/>
                    <a:gd name="connsiteX4" fmla="*/ 8740 w 12354"/>
                    <a:gd name="connsiteY4" fmla="*/ 10590 h 12522"/>
                    <a:gd name="connsiteX5" fmla="*/ 10506 w 12354"/>
                    <a:gd name="connsiteY5" fmla="*/ 10254 h 12522"/>
                    <a:gd name="connsiteX6" fmla="*/ 10421 w 12354"/>
                    <a:gd name="connsiteY6" fmla="*/ 9245 h 12522"/>
                    <a:gd name="connsiteX7" fmla="*/ 11514 w 12354"/>
                    <a:gd name="connsiteY7" fmla="*/ 8993 h 12522"/>
                    <a:gd name="connsiteX8" fmla="*/ 11177 w 12354"/>
                    <a:gd name="connsiteY8" fmla="*/ 7900 h 12522"/>
                    <a:gd name="connsiteX9" fmla="*/ 12102 w 12354"/>
                    <a:gd name="connsiteY9" fmla="*/ 7648 h 12522"/>
                    <a:gd name="connsiteX10" fmla="*/ 11346 w 12354"/>
                    <a:gd name="connsiteY10" fmla="*/ 6808 h 12522"/>
                    <a:gd name="connsiteX11" fmla="*/ 11177 w 12354"/>
                    <a:gd name="connsiteY11" fmla="*/ 5799 h 12522"/>
                    <a:gd name="connsiteX12" fmla="*/ 10085 w 12354"/>
                    <a:gd name="connsiteY12" fmla="*/ 4791 h 12522"/>
                    <a:gd name="connsiteX13" fmla="*/ 9749 w 12354"/>
                    <a:gd name="connsiteY13" fmla="*/ 3194 h 12522"/>
                    <a:gd name="connsiteX14" fmla="*/ 8992 w 12354"/>
                    <a:gd name="connsiteY14" fmla="*/ 2774 h 12522"/>
                    <a:gd name="connsiteX15" fmla="*/ 8909 w 12354"/>
                    <a:gd name="connsiteY15" fmla="*/ 1765 h 12522"/>
                    <a:gd name="connsiteX16" fmla="*/ 9833 w 12354"/>
                    <a:gd name="connsiteY16" fmla="*/ 420 h 12522"/>
                    <a:gd name="connsiteX17" fmla="*/ 9161 w 12354"/>
                    <a:gd name="connsiteY17" fmla="*/ 336 h 12522"/>
                    <a:gd name="connsiteX18" fmla="*/ 8740 w 12354"/>
                    <a:gd name="connsiteY18" fmla="*/ 757 h 12522"/>
                    <a:gd name="connsiteX19" fmla="*/ 7900 w 12354"/>
                    <a:gd name="connsiteY19" fmla="*/ 924 h 12522"/>
                    <a:gd name="connsiteX20" fmla="*/ 8320 w 12354"/>
                    <a:gd name="connsiteY20" fmla="*/ 1681 h 12522"/>
                    <a:gd name="connsiteX21" fmla="*/ 7144 w 12354"/>
                    <a:gd name="connsiteY21" fmla="*/ 1933 h 12522"/>
                    <a:gd name="connsiteX22" fmla="*/ 6891 w 12354"/>
                    <a:gd name="connsiteY22" fmla="*/ 672 h 12522"/>
                    <a:gd name="connsiteX23" fmla="*/ 5799 w 12354"/>
                    <a:gd name="connsiteY23" fmla="*/ 336 h 12522"/>
                    <a:gd name="connsiteX24" fmla="*/ 4874 w 12354"/>
                    <a:gd name="connsiteY24" fmla="*/ 1093 h 12522"/>
                    <a:gd name="connsiteX25" fmla="*/ 4874 w 12354"/>
                    <a:gd name="connsiteY25" fmla="*/ 1849 h 12522"/>
                    <a:gd name="connsiteX26" fmla="*/ 4874 w 12354"/>
                    <a:gd name="connsiteY26" fmla="*/ 2017 h 12522"/>
                    <a:gd name="connsiteX27" fmla="*/ 4118 w 12354"/>
                    <a:gd name="connsiteY27" fmla="*/ 2269 h 12522"/>
                    <a:gd name="connsiteX28" fmla="*/ 3277 w 12354"/>
                    <a:gd name="connsiteY28" fmla="*/ 1344 h 12522"/>
                    <a:gd name="connsiteX29" fmla="*/ 2437 w 12354"/>
                    <a:gd name="connsiteY29" fmla="*/ 1008 h 12522"/>
                    <a:gd name="connsiteX30" fmla="*/ 2185 w 12354"/>
                    <a:gd name="connsiteY30" fmla="*/ 1429 h 12522"/>
                    <a:gd name="connsiteX31" fmla="*/ 3193 w 12354"/>
                    <a:gd name="connsiteY31" fmla="*/ 2605 h 12522"/>
                    <a:gd name="connsiteX32" fmla="*/ 3193 w 12354"/>
                    <a:gd name="connsiteY32" fmla="*/ 3614 h 12522"/>
                    <a:gd name="connsiteX33" fmla="*/ 2185 w 12354"/>
                    <a:gd name="connsiteY33" fmla="*/ 4034 h 12522"/>
                    <a:gd name="connsiteX34" fmla="*/ 2437 w 12354"/>
                    <a:gd name="connsiteY34" fmla="*/ 5295 h 12522"/>
                    <a:gd name="connsiteX35" fmla="*/ 1176 w 12354"/>
                    <a:gd name="connsiteY35" fmla="*/ 5799 h 12522"/>
                    <a:gd name="connsiteX36" fmla="*/ 672 w 12354"/>
                    <a:gd name="connsiteY36" fmla="*/ 6976 h 12522"/>
                    <a:gd name="connsiteX37" fmla="*/ 924 w 12354"/>
                    <a:gd name="connsiteY37" fmla="*/ 7984 h 12522"/>
                    <a:gd name="connsiteX38" fmla="*/ 1008 w 12354"/>
                    <a:gd name="connsiteY38" fmla="*/ 8489 h 12522"/>
                    <a:gd name="connsiteX39" fmla="*/ 1260 w 12354"/>
                    <a:gd name="connsiteY39" fmla="*/ 9329 h 12522"/>
                    <a:gd name="connsiteX40" fmla="*/ 1765 w 12354"/>
                    <a:gd name="connsiteY40" fmla="*/ 9245 h 12522"/>
                    <a:gd name="connsiteX41" fmla="*/ 2185 w 12354"/>
                    <a:gd name="connsiteY41" fmla="*/ 10421 h 12522"/>
                    <a:gd name="connsiteX42" fmla="*/ 3025 w 12354"/>
                    <a:gd name="connsiteY42" fmla="*/ 10337 h 12522"/>
                    <a:gd name="connsiteX43" fmla="*/ 4286 w 12354"/>
                    <a:gd name="connsiteY43" fmla="*/ 11178 h 12522"/>
                    <a:gd name="connsiteX44" fmla="*/ 4370 w 12354"/>
                    <a:gd name="connsiteY44" fmla="*/ 11766 h 12522"/>
                    <a:gd name="connsiteX45" fmla="*/ 5127 w 12354"/>
                    <a:gd name="connsiteY45" fmla="*/ 11766 h 12522"/>
                    <a:gd name="connsiteX46" fmla="*/ 5127 w 12354"/>
                    <a:gd name="connsiteY46" fmla="*/ 11766 h 12522"/>
                    <a:gd name="connsiteX47" fmla="*/ 5883 w 12354"/>
                    <a:gd name="connsiteY47" fmla="*/ 12522 h 12522"/>
                    <a:gd name="connsiteX48" fmla="*/ 3698 w 12354"/>
                    <a:gd name="connsiteY48" fmla="*/ 12271 h 12522"/>
                    <a:gd name="connsiteX49" fmla="*/ 3614 w 12354"/>
                    <a:gd name="connsiteY49" fmla="*/ 11598 h 12522"/>
                    <a:gd name="connsiteX50" fmla="*/ 2689 w 12354"/>
                    <a:gd name="connsiteY50" fmla="*/ 11094 h 12522"/>
                    <a:gd name="connsiteX51" fmla="*/ 1680 w 12354"/>
                    <a:gd name="connsiteY51" fmla="*/ 11010 h 12522"/>
                    <a:gd name="connsiteX52" fmla="*/ 1344 w 12354"/>
                    <a:gd name="connsiteY52" fmla="*/ 9833 h 12522"/>
                    <a:gd name="connsiteX53" fmla="*/ 840 w 12354"/>
                    <a:gd name="connsiteY53" fmla="*/ 9917 h 12522"/>
                    <a:gd name="connsiteX54" fmla="*/ 84 w 12354"/>
                    <a:gd name="connsiteY54" fmla="*/ 7900 h 12522"/>
                    <a:gd name="connsiteX55" fmla="*/ 0 w 12354"/>
                    <a:gd name="connsiteY55" fmla="*/ 6976 h 12522"/>
                    <a:gd name="connsiteX56" fmla="*/ 672 w 12354"/>
                    <a:gd name="connsiteY56" fmla="*/ 5631 h 12522"/>
                    <a:gd name="connsiteX57" fmla="*/ 1933 w 12354"/>
                    <a:gd name="connsiteY57" fmla="*/ 5295 h 12522"/>
                    <a:gd name="connsiteX58" fmla="*/ 1680 w 12354"/>
                    <a:gd name="connsiteY58" fmla="*/ 4034 h 12522"/>
                    <a:gd name="connsiteX59" fmla="*/ 2773 w 12354"/>
                    <a:gd name="connsiteY59" fmla="*/ 3530 h 12522"/>
                    <a:gd name="connsiteX60" fmla="*/ 2689 w 12354"/>
                    <a:gd name="connsiteY60" fmla="*/ 2941 h 12522"/>
                    <a:gd name="connsiteX61" fmla="*/ 1680 w 12354"/>
                    <a:gd name="connsiteY61" fmla="*/ 1681 h 12522"/>
                    <a:gd name="connsiteX62" fmla="*/ 1680 w 12354"/>
                    <a:gd name="connsiteY62" fmla="*/ 840 h 12522"/>
                    <a:gd name="connsiteX63" fmla="*/ 1680 w 12354"/>
                    <a:gd name="connsiteY63" fmla="*/ 588 h 12522"/>
                    <a:gd name="connsiteX64" fmla="*/ 2521 w 12354"/>
                    <a:gd name="connsiteY64" fmla="*/ 588 h 12522"/>
                    <a:gd name="connsiteX65" fmla="*/ 3614 w 12354"/>
                    <a:gd name="connsiteY65" fmla="*/ 1008 h 12522"/>
                    <a:gd name="connsiteX66" fmla="*/ 4286 w 12354"/>
                    <a:gd name="connsiteY66" fmla="*/ 1933 h 12522"/>
                    <a:gd name="connsiteX67" fmla="*/ 4454 w 12354"/>
                    <a:gd name="connsiteY67" fmla="*/ 1008 h 12522"/>
                    <a:gd name="connsiteX68" fmla="*/ 5715 w 12354"/>
                    <a:gd name="connsiteY68" fmla="*/ 0 h 12522"/>
                    <a:gd name="connsiteX69" fmla="*/ 7228 w 12354"/>
                    <a:gd name="connsiteY69" fmla="*/ 588 h 12522"/>
                    <a:gd name="connsiteX70" fmla="*/ 7395 w 12354"/>
                    <a:gd name="connsiteY70" fmla="*/ 1849 h 12522"/>
                    <a:gd name="connsiteX71" fmla="*/ 7816 w 12354"/>
                    <a:gd name="connsiteY71" fmla="*/ 1597 h 12522"/>
                    <a:gd name="connsiteX72" fmla="*/ 7564 w 12354"/>
                    <a:gd name="connsiteY72" fmla="*/ 1261 h 12522"/>
                    <a:gd name="connsiteX73" fmla="*/ 8572 w 12354"/>
                    <a:gd name="connsiteY73" fmla="*/ 504 h 12522"/>
                    <a:gd name="connsiteX74" fmla="*/ 8992 w 12354"/>
                    <a:gd name="connsiteY74" fmla="*/ 84 h 12522"/>
                    <a:gd name="connsiteX75" fmla="*/ 9917 w 12354"/>
                    <a:gd name="connsiteY75" fmla="*/ 0 h 12522"/>
                    <a:gd name="connsiteX76" fmla="*/ 10169 w 12354"/>
                    <a:gd name="connsiteY76" fmla="*/ 0 h 12522"/>
                    <a:gd name="connsiteX77" fmla="*/ 10337 w 12354"/>
                    <a:gd name="connsiteY77" fmla="*/ 672 h 12522"/>
                    <a:gd name="connsiteX78" fmla="*/ 9413 w 12354"/>
                    <a:gd name="connsiteY78" fmla="*/ 2017 h 12522"/>
                    <a:gd name="connsiteX79" fmla="*/ 9497 w 12354"/>
                    <a:gd name="connsiteY79" fmla="*/ 2858 h 12522"/>
                    <a:gd name="connsiteX80" fmla="*/ 10085 w 12354"/>
                    <a:gd name="connsiteY80" fmla="*/ 2941 h 12522"/>
                    <a:gd name="connsiteX81" fmla="*/ 10506 w 12354"/>
                    <a:gd name="connsiteY81" fmla="*/ 4622 h 12522"/>
                    <a:gd name="connsiteX82" fmla="*/ 11598 w 12354"/>
                    <a:gd name="connsiteY82" fmla="*/ 5631 h 12522"/>
                    <a:gd name="connsiteX83" fmla="*/ 12354 w 12354"/>
                    <a:gd name="connsiteY83" fmla="*/ 7816 h 12522"/>
                    <a:gd name="connsiteX84" fmla="*/ 11430 w 12354"/>
                    <a:gd name="connsiteY84" fmla="*/ 8068 h 12522"/>
                    <a:gd name="connsiteX85" fmla="*/ 11766 w 12354"/>
                    <a:gd name="connsiteY85" fmla="*/ 9161 h 12522"/>
                    <a:gd name="connsiteX86" fmla="*/ 10673 w 12354"/>
                    <a:gd name="connsiteY86" fmla="*/ 9413 h 12522"/>
                    <a:gd name="connsiteX87" fmla="*/ 10842 w 12354"/>
                    <a:gd name="connsiteY87" fmla="*/ 10421 h 12522"/>
                    <a:gd name="connsiteX88" fmla="*/ 9076 w 12354"/>
                    <a:gd name="connsiteY88" fmla="*/ 10674 h 12522"/>
                    <a:gd name="connsiteX89" fmla="*/ 9329 w 12354"/>
                    <a:gd name="connsiteY89" fmla="*/ 11178 h 12522"/>
                    <a:gd name="connsiteX90" fmla="*/ 8909 w 12354"/>
                    <a:gd name="connsiteY90" fmla="*/ 11850 h 12522"/>
                    <a:gd name="connsiteX91" fmla="*/ 5883 w 12354"/>
                    <a:gd name="connsiteY91" fmla="*/ 12522 h 12522"/>
                    <a:gd name="connsiteX92" fmla="*/ 5883 w 12354"/>
                    <a:gd name="connsiteY92" fmla="*/ 12522 h 12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12354" h="12522">
                      <a:moveTo>
                        <a:pt x="5127" y="11766"/>
                      </a:moveTo>
                      <a:lnTo>
                        <a:pt x="5883" y="12018"/>
                      </a:lnTo>
                      <a:lnTo>
                        <a:pt x="8572" y="11682"/>
                      </a:lnTo>
                      <a:lnTo>
                        <a:pt x="8740" y="11262"/>
                      </a:lnTo>
                      <a:lnTo>
                        <a:pt x="8740" y="10590"/>
                      </a:lnTo>
                      <a:lnTo>
                        <a:pt x="10506" y="10254"/>
                      </a:lnTo>
                      <a:lnTo>
                        <a:pt x="10421" y="9245"/>
                      </a:lnTo>
                      <a:lnTo>
                        <a:pt x="11514" y="8993"/>
                      </a:lnTo>
                      <a:lnTo>
                        <a:pt x="11177" y="7900"/>
                      </a:lnTo>
                      <a:lnTo>
                        <a:pt x="12102" y="7648"/>
                      </a:lnTo>
                      <a:lnTo>
                        <a:pt x="11346" y="6808"/>
                      </a:lnTo>
                      <a:lnTo>
                        <a:pt x="11177" y="5799"/>
                      </a:lnTo>
                      <a:lnTo>
                        <a:pt x="10085" y="4791"/>
                      </a:lnTo>
                      <a:lnTo>
                        <a:pt x="9749" y="3194"/>
                      </a:lnTo>
                      <a:cubicBezTo>
                        <a:pt x="8992" y="2941"/>
                        <a:pt x="8992" y="2941"/>
                        <a:pt x="8992" y="2774"/>
                      </a:cubicBezTo>
                      <a:lnTo>
                        <a:pt x="8909" y="1765"/>
                      </a:lnTo>
                      <a:lnTo>
                        <a:pt x="9833" y="420"/>
                      </a:lnTo>
                      <a:lnTo>
                        <a:pt x="9161" y="336"/>
                      </a:lnTo>
                      <a:lnTo>
                        <a:pt x="8740" y="757"/>
                      </a:lnTo>
                      <a:cubicBezTo>
                        <a:pt x="8656" y="840"/>
                        <a:pt x="7984" y="924"/>
                        <a:pt x="7900" y="924"/>
                      </a:cubicBezTo>
                      <a:cubicBezTo>
                        <a:pt x="8320" y="1681"/>
                        <a:pt x="8320" y="1681"/>
                        <a:pt x="8320" y="1681"/>
                      </a:cubicBezTo>
                      <a:lnTo>
                        <a:pt x="7144" y="1933"/>
                      </a:lnTo>
                      <a:lnTo>
                        <a:pt x="6891" y="672"/>
                      </a:lnTo>
                      <a:lnTo>
                        <a:pt x="5799" y="336"/>
                      </a:lnTo>
                      <a:cubicBezTo>
                        <a:pt x="5799" y="420"/>
                        <a:pt x="5042" y="924"/>
                        <a:pt x="4874" y="1093"/>
                      </a:cubicBezTo>
                      <a:cubicBezTo>
                        <a:pt x="4874" y="1093"/>
                        <a:pt x="4874" y="1849"/>
                        <a:pt x="4874" y="1849"/>
                      </a:cubicBezTo>
                      <a:lnTo>
                        <a:pt x="4874" y="2017"/>
                      </a:lnTo>
                      <a:lnTo>
                        <a:pt x="4118" y="2269"/>
                      </a:lnTo>
                      <a:lnTo>
                        <a:pt x="3277" y="1344"/>
                      </a:lnTo>
                      <a:lnTo>
                        <a:pt x="2437" y="1008"/>
                      </a:lnTo>
                      <a:lnTo>
                        <a:pt x="2185" y="1429"/>
                      </a:lnTo>
                      <a:lnTo>
                        <a:pt x="3193" y="2605"/>
                      </a:lnTo>
                      <a:lnTo>
                        <a:pt x="3193" y="3614"/>
                      </a:lnTo>
                      <a:lnTo>
                        <a:pt x="2185" y="4034"/>
                      </a:lnTo>
                      <a:lnTo>
                        <a:pt x="2437" y="5295"/>
                      </a:lnTo>
                      <a:lnTo>
                        <a:pt x="1176" y="5799"/>
                      </a:lnTo>
                      <a:lnTo>
                        <a:pt x="672" y="6976"/>
                      </a:lnTo>
                      <a:cubicBezTo>
                        <a:pt x="1176" y="7312"/>
                        <a:pt x="1176" y="7312"/>
                        <a:pt x="924" y="7984"/>
                      </a:cubicBezTo>
                      <a:cubicBezTo>
                        <a:pt x="672" y="7984"/>
                        <a:pt x="672" y="8068"/>
                        <a:pt x="1008" y="8489"/>
                      </a:cubicBezTo>
                      <a:lnTo>
                        <a:pt x="1260" y="9329"/>
                      </a:lnTo>
                      <a:lnTo>
                        <a:pt x="1765" y="9245"/>
                      </a:lnTo>
                      <a:lnTo>
                        <a:pt x="2185" y="10421"/>
                      </a:lnTo>
                      <a:lnTo>
                        <a:pt x="3025" y="10337"/>
                      </a:lnTo>
                      <a:lnTo>
                        <a:pt x="4286" y="11178"/>
                      </a:lnTo>
                      <a:lnTo>
                        <a:pt x="4370" y="11766"/>
                      </a:lnTo>
                      <a:lnTo>
                        <a:pt x="5127" y="11766"/>
                      </a:lnTo>
                      <a:lnTo>
                        <a:pt x="5127" y="11766"/>
                      </a:lnTo>
                      <a:close/>
                      <a:moveTo>
                        <a:pt x="5883" y="12522"/>
                      </a:moveTo>
                      <a:lnTo>
                        <a:pt x="3698" y="12271"/>
                      </a:lnTo>
                      <a:lnTo>
                        <a:pt x="3614" y="11598"/>
                      </a:lnTo>
                      <a:lnTo>
                        <a:pt x="2689" y="11094"/>
                      </a:lnTo>
                      <a:lnTo>
                        <a:pt x="1680" y="11010"/>
                      </a:lnTo>
                      <a:lnTo>
                        <a:pt x="1344" y="9833"/>
                      </a:lnTo>
                      <a:lnTo>
                        <a:pt x="840" y="9917"/>
                      </a:lnTo>
                      <a:lnTo>
                        <a:pt x="84" y="7900"/>
                      </a:lnTo>
                      <a:lnTo>
                        <a:pt x="0" y="6976"/>
                      </a:lnTo>
                      <a:lnTo>
                        <a:pt x="672" y="5631"/>
                      </a:lnTo>
                      <a:lnTo>
                        <a:pt x="1933" y="5295"/>
                      </a:lnTo>
                      <a:lnTo>
                        <a:pt x="1680" y="4034"/>
                      </a:lnTo>
                      <a:lnTo>
                        <a:pt x="2773" y="3530"/>
                      </a:lnTo>
                      <a:lnTo>
                        <a:pt x="2689" y="2941"/>
                      </a:lnTo>
                      <a:lnTo>
                        <a:pt x="1680" y="1681"/>
                      </a:lnTo>
                      <a:lnTo>
                        <a:pt x="1680" y="840"/>
                      </a:lnTo>
                      <a:lnTo>
                        <a:pt x="1680" y="588"/>
                      </a:lnTo>
                      <a:lnTo>
                        <a:pt x="2521" y="588"/>
                      </a:lnTo>
                      <a:lnTo>
                        <a:pt x="3614" y="1008"/>
                      </a:lnTo>
                      <a:lnTo>
                        <a:pt x="4286" y="1933"/>
                      </a:lnTo>
                      <a:lnTo>
                        <a:pt x="4454" y="1008"/>
                      </a:lnTo>
                      <a:cubicBezTo>
                        <a:pt x="4454" y="840"/>
                        <a:pt x="4454" y="840"/>
                        <a:pt x="5715" y="0"/>
                      </a:cubicBezTo>
                      <a:lnTo>
                        <a:pt x="7228" y="588"/>
                      </a:lnTo>
                      <a:lnTo>
                        <a:pt x="7395" y="1849"/>
                      </a:lnTo>
                      <a:lnTo>
                        <a:pt x="7816" y="1597"/>
                      </a:lnTo>
                      <a:lnTo>
                        <a:pt x="7564" y="1261"/>
                      </a:lnTo>
                      <a:cubicBezTo>
                        <a:pt x="7564" y="588"/>
                        <a:pt x="7564" y="588"/>
                        <a:pt x="8572" y="504"/>
                      </a:cubicBezTo>
                      <a:lnTo>
                        <a:pt x="8992" y="84"/>
                      </a:lnTo>
                      <a:lnTo>
                        <a:pt x="9917" y="0"/>
                      </a:lnTo>
                      <a:lnTo>
                        <a:pt x="10169" y="0"/>
                      </a:lnTo>
                      <a:lnTo>
                        <a:pt x="10337" y="672"/>
                      </a:lnTo>
                      <a:lnTo>
                        <a:pt x="9413" y="2017"/>
                      </a:lnTo>
                      <a:lnTo>
                        <a:pt x="9497" y="2858"/>
                      </a:lnTo>
                      <a:cubicBezTo>
                        <a:pt x="9497" y="2689"/>
                        <a:pt x="10085" y="2941"/>
                        <a:pt x="10085" y="2941"/>
                      </a:cubicBezTo>
                      <a:lnTo>
                        <a:pt x="10506" y="4622"/>
                      </a:lnTo>
                      <a:lnTo>
                        <a:pt x="11598" y="5631"/>
                      </a:lnTo>
                      <a:lnTo>
                        <a:pt x="12354" y="7816"/>
                      </a:lnTo>
                      <a:lnTo>
                        <a:pt x="11430" y="8068"/>
                      </a:lnTo>
                      <a:lnTo>
                        <a:pt x="11766" y="9161"/>
                      </a:lnTo>
                      <a:lnTo>
                        <a:pt x="10673" y="9413"/>
                      </a:lnTo>
                      <a:lnTo>
                        <a:pt x="10842" y="10421"/>
                      </a:lnTo>
                      <a:lnTo>
                        <a:pt x="9076" y="10674"/>
                      </a:lnTo>
                      <a:lnTo>
                        <a:pt x="9329" y="11178"/>
                      </a:lnTo>
                      <a:lnTo>
                        <a:pt x="8909" y="11850"/>
                      </a:lnTo>
                      <a:lnTo>
                        <a:pt x="5883" y="12522"/>
                      </a:lnTo>
                      <a:lnTo>
                        <a:pt x="5883" y="12522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61" name="Volný tvar: obrazec 160">
                  <a:extLst>
                    <a:ext uri="{FF2B5EF4-FFF2-40B4-BE49-F238E27FC236}">
                      <a16:creationId xmlns:a16="http://schemas.microsoft.com/office/drawing/2014/main" id="{53C5673D-07C3-4F2B-804D-E3665FE3551E}"/>
                    </a:ext>
                  </a:extLst>
                </p:cNvPr>
                <p:cNvSpPr/>
                <p:nvPr/>
              </p:nvSpPr>
              <p:spPr>
                <a:xfrm>
                  <a:off x="7287017" y="4738944"/>
                  <a:ext cx="10841" cy="9076"/>
                </a:xfrm>
                <a:custGeom>
                  <a:avLst/>
                  <a:gdLst>
                    <a:gd name="connsiteX0" fmla="*/ 420 w 10841"/>
                    <a:gd name="connsiteY0" fmla="*/ 4538 h 9076"/>
                    <a:gd name="connsiteX1" fmla="*/ 1597 w 10841"/>
                    <a:gd name="connsiteY1" fmla="*/ 4454 h 9076"/>
                    <a:gd name="connsiteX2" fmla="*/ 1849 w 10841"/>
                    <a:gd name="connsiteY2" fmla="*/ 5547 h 9076"/>
                    <a:gd name="connsiteX3" fmla="*/ 2269 w 10841"/>
                    <a:gd name="connsiteY3" fmla="*/ 5883 h 9076"/>
                    <a:gd name="connsiteX4" fmla="*/ 2269 w 10841"/>
                    <a:gd name="connsiteY4" fmla="*/ 7816 h 9076"/>
                    <a:gd name="connsiteX5" fmla="*/ 2689 w 10841"/>
                    <a:gd name="connsiteY5" fmla="*/ 7984 h 9076"/>
                    <a:gd name="connsiteX6" fmla="*/ 2774 w 10841"/>
                    <a:gd name="connsiteY6" fmla="*/ 7144 h 9076"/>
                    <a:gd name="connsiteX7" fmla="*/ 3698 w 10841"/>
                    <a:gd name="connsiteY7" fmla="*/ 7059 h 9076"/>
                    <a:gd name="connsiteX8" fmla="*/ 3866 w 10841"/>
                    <a:gd name="connsiteY8" fmla="*/ 8656 h 9076"/>
                    <a:gd name="connsiteX9" fmla="*/ 3614 w 10841"/>
                    <a:gd name="connsiteY9" fmla="*/ 8825 h 9076"/>
                    <a:gd name="connsiteX10" fmla="*/ 3698 w 10841"/>
                    <a:gd name="connsiteY10" fmla="*/ 9076 h 9076"/>
                    <a:gd name="connsiteX11" fmla="*/ 4791 w 10841"/>
                    <a:gd name="connsiteY11" fmla="*/ 9076 h 9076"/>
                    <a:gd name="connsiteX12" fmla="*/ 5042 w 10841"/>
                    <a:gd name="connsiteY12" fmla="*/ 8656 h 9076"/>
                    <a:gd name="connsiteX13" fmla="*/ 5631 w 10841"/>
                    <a:gd name="connsiteY13" fmla="*/ 8656 h 9076"/>
                    <a:gd name="connsiteX14" fmla="*/ 5883 w 10841"/>
                    <a:gd name="connsiteY14" fmla="*/ 9076 h 9076"/>
                    <a:gd name="connsiteX15" fmla="*/ 6051 w 10841"/>
                    <a:gd name="connsiteY15" fmla="*/ 8489 h 9076"/>
                    <a:gd name="connsiteX16" fmla="*/ 6639 w 10841"/>
                    <a:gd name="connsiteY16" fmla="*/ 8236 h 9076"/>
                    <a:gd name="connsiteX17" fmla="*/ 7144 w 10841"/>
                    <a:gd name="connsiteY17" fmla="*/ 8993 h 9076"/>
                    <a:gd name="connsiteX18" fmla="*/ 7984 w 10841"/>
                    <a:gd name="connsiteY18" fmla="*/ 8825 h 9076"/>
                    <a:gd name="connsiteX19" fmla="*/ 7480 w 10841"/>
                    <a:gd name="connsiteY19" fmla="*/ 8404 h 9076"/>
                    <a:gd name="connsiteX20" fmla="*/ 7228 w 10841"/>
                    <a:gd name="connsiteY20" fmla="*/ 7312 h 9076"/>
                    <a:gd name="connsiteX21" fmla="*/ 8404 w 10841"/>
                    <a:gd name="connsiteY21" fmla="*/ 6723 h 9076"/>
                    <a:gd name="connsiteX22" fmla="*/ 8825 w 10841"/>
                    <a:gd name="connsiteY22" fmla="*/ 7480 h 9076"/>
                    <a:gd name="connsiteX23" fmla="*/ 9245 w 10841"/>
                    <a:gd name="connsiteY23" fmla="*/ 7480 h 9076"/>
                    <a:gd name="connsiteX24" fmla="*/ 8740 w 10841"/>
                    <a:gd name="connsiteY24" fmla="*/ 6555 h 9076"/>
                    <a:gd name="connsiteX25" fmla="*/ 8740 w 10841"/>
                    <a:gd name="connsiteY25" fmla="*/ 4791 h 9076"/>
                    <a:gd name="connsiteX26" fmla="*/ 9581 w 10841"/>
                    <a:gd name="connsiteY26" fmla="*/ 3614 h 9076"/>
                    <a:gd name="connsiteX27" fmla="*/ 10842 w 10841"/>
                    <a:gd name="connsiteY27" fmla="*/ 3446 h 9076"/>
                    <a:gd name="connsiteX28" fmla="*/ 10842 w 10841"/>
                    <a:gd name="connsiteY28" fmla="*/ 2941 h 9076"/>
                    <a:gd name="connsiteX29" fmla="*/ 9581 w 10841"/>
                    <a:gd name="connsiteY29" fmla="*/ 1849 h 9076"/>
                    <a:gd name="connsiteX30" fmla="*/ 9329 w 10841"/>
                    <a:gd name="connsiteY30" fmla="*/ 336 h 9076"/>
                    <a:gd name="connsiteX31" fmla="*/ 8656 w 10841"/>
                    <a:gd name="connsiteY31" fmla="*/ 0 h 9076"/>
                    <a:gd name="connsiteX32" fmla="*/ 8489 w 10841"/>
                    <a:gd name="connsiteY32" fmla="*/ 252 h 9076"/>
                    <a:gd name="connsiteX33" fmla="*/ 7732 w 10841"/>
                    <a:gd name="connsiteY33" fmla="*/ 336 h 9076"/>
                    <a:gd name="connsiteX34" fmla="*/ 8489 w 10841"/>
                    <a:gd name="connsiteY34" fmla="*/ 1429 h 9076"/>
                    <a:gd name="connsiteX35" fmla="*/ 8489 w 10841"/>
                    <a:gd name="connsiteY35" fmla="*/ 2185 h 9076"/>
                    <a:gd name="connsiteX36" fmla="*/ 8825 w 10841"/>
                    <a:gd name="connsiteY36" fmla="*/ 2353 h 9076"/>
                    <a:gd name="connsiteX37" fmla="*/ 8740 w 10841"/>
                    <a:gd name="connsiteY37" fmla="*/ 4370 h 9076"/>
                    <a:gd name="connsiteX38" fmla="*/ 7900 w 10841"/>
                    <a:gd name="connsiteY38" fmla="*/ 4538 h 9076"/>
                    <a:gd name="connsiteX39" fmla="*/ 7816 w 10841"/>
                    <a:gd name="connsiteY39" fmla="*/ 5631 h 9076"/>
                    <a:gd name="connsiteX40" fmla="*/ 7312 w 10841"/>
                    <a:gd name="connsiteY40" fmla="*/ 6135 h 9076"/>
                    <a:gd name="connsiteX41" fmla="*/ 6976 w 10841"/>
                    <a:gd name="connsiteY41" fmla="*/ 7144 h 9076"/>
                    <a:gd name="connsiteX42" fmla="*/ 6472 w 10841"/>
                    <a:gd name="connsiteY42" fmla="*/ 7732 h 9076"/>
                    <a:gd name="connsiteX43" fmla="*/ 5547 w 10841"/>
                    <a:gd name="connsiteY43" fmla="*/ 7732 h 9076"/>
                    <a:gd name="connsiteX44" fmla="*/ 5042 w 10841"/>
                    <a:gd name="connsiteY44" fmla="*/ 7228 h 9076"/>
                    <a:gd name="connsiteX45" fmla="*/ 4958 w 10841"/>
                    <a:gd name="connsiteY45" fmla="*/ 6387 h 9076"/>
                    <a:gd name="connsiteX46" fmla="*/ 4538 w 10841"/>
                    <a:gd name="connsiteY46" fmla="*/ 6303 h 9076"/>
                    <a:gd name="connsiteX47" fmla="*/ 4286 w 10841"/>
                    <a:gd name="connsiteY47" fmla="*/ 5463 h 9076"/>
                    <a:gd name="connsiteX48" fmla="*/ 3698 w 10841"/>
                    <a:gd name="connsiteY48" fmla="*/ 5127 h 9076"/>
                    <a:gd name="connsiteX49" fmla="*/ 3698 w 10841"/>
                    <a:gd name="connsiteY49" fmla="*/ 4622 h 9076"/>
                    <a:gd name="connsiteX50" fmla="*/ 3110 w 10841"/>
                    <a:gd name="connsiteY50" fmla="*/ 4370 h 9076"/>
                    <a:gd name="connsiteX51" fmla="*/ 3025 w 10841"/>
                    <a:gd name="connsiteY51" fmla="*/ 3866 h 9076"/>
                    <a:gd name="connsiteX52" fmla="*/ 2689 w 10841"/>
                    <a:gd name="connsiteY52" fmla="*/ 3614 h 9076"/>
                    <a:gd name="connsiteX53" fmla="*/ 2689 w 10841"/>
                    <a:gd name="connsiteY53" fmla="*/ 2353 h 9076"/>
                    <a:gd name="connsiteX54" fmla="*/ 3194 w 10841"/>
                    <a:gd name="connsiteY54" fmla="*/ 2269 h 9076"/>
                    <a:gd name="connsiteX55" fmla="*/ 2857 w 10841"/>
                    <a:gd name="connsiteY55" fmla="*/ 1849 h 9076"/>
                    <a:gd name="connsiteX56" fmla="*/ 2774 w 10841"/>
                    <a:gd name="connsiteY56" fmla="*/ 1513 h 9076"/>
                    <a:gd name="connsiteX57" fmla="*/ 2774 w 10841"/>
                    <a:gd name="connsiteY57" fmla="*/ 1177 h 9076"/>
                    <a:gd name="connsiteX58" fmla="*/ 3278 w 10841"/>
                    <a:gd name="connsiteY58" fmla="*/ 672 h 9076"/>
                    <a:gd name="connsiteX59" fmla="*/ 2437 w 10841"/>
                    <a:gd name="connsiteY59" fmla="*/ 588 h 9076"/>
                    <a:gd name="connsiteX60" fmla="*/ 1681 w 10841"/>
                    <a:gd name="connsiteY60" fmla="*/ 924 h 9076"/>
                    <a:gd name="connsiteX61" fmla="*/ 1681 w 10841"/>
                    <a:gd name="connsiteY61" fmla="*/ 2353 h 9076"/>
                    <a:gd name="connsiteX62" fmla="*/ 756 w 10841"/>
                    <a:gd name="connsiteY62" fmla="*/ 2605 h 9076"/>
                    <a:gd name="connsiteX63" fmla="*/ 0 w 10841"/>
                    <a:gd name="connsiteY63" fmla="*/ 3782 h 9076"/>
                    <a:gd name="connsiteX64" fmla="*/ 420 w 10841"/>
                    <a:gd name="connsiteY64" fmla="*/ 4538 h 9076"/>
                    <a:gd name="connsiteX65" fmla="*/ 420 w 10841"/>
                    <a:gd name="connsiteY65" fmla="*/ 4538 h 9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10841" h="9076">
                      <a:moveTo>
                        <a:pt x="420" y="4538"/>
                      </a:moveTo>
                      <a:lnTo>
                        <a:pt x="1597" y="4454"/>
                      </a:lnTo>
                      <a:lnTo>
                        <a:pt x="1849" y="5547"/>
                      </a:lnTo>
                      <a:lnTo>
                        <a:pt x="2269" y="5883"/>
                      </a:lnTo>
                      <a:lnTo>
                        <a:pt x="2269" y="7816"/>
                      </a:lnTo>
                      <a:lnTo>
                        <a:pt x="2689" y="7984"/>
                      </a:lnTo>
                      <a:lnTo>
                        <a:pt x="2774" y="7144"/>
                      </a:lnTo>
                      <a:lnTo>
                        <a:pt x="3698" y="7059"/>
                      </a:lnTo>
                      <a:lnTo>
                        <a:pt x="3866" y="8656"/>
                      </a:lnTo>
                      <a:lnTo>
                        <a:pt x="3614" y="8825"/>
                      </a:lnTo>
                      <a:lnTo>
                        <a:pt x="3698" y="9076"/>
                      </a:lnTo>
                      <a:lnTo>
                        <a:pt x="4791" y="9076"/>
                      </a:lnTo>
                      <a:cubicBezTo>
                        <a:pt x="4791" y="9076"/>
                        <a:pt x="5042" y="8656"/>
                        <a:pt x="5042" y="8656"/>
                      </a:cubicBezTo>
                      <a:cubicBezTo>
                        <a:pt x="5042" y="8656"/>
                        <a:pt x="5631" y="8572"/>
                        <a:pt x="5631" y="8656"/>
                      </a:cubicBezTo>
                      <a:cubicBezTo>
                        <a:pt x="5631" y="8656"/>
                        <a:pt x="5883" y="9076"/>
                        <a:pt x="5883" y="9076"/>
                      </a:cubicBezTo>
                      <a:lnTo>
                        <a:pt x="6051" y="8489"/>
                      </a:lnTo>
                      <a:cubicBezTo>
                        <a:pt x="6051" y="8489"/>
                        <a:pt x="6639" y="8236"/>
                        <a:pt x="6639" y="8236"/>
                      </a:cubicBezTo>
                      <a:lnTo>
                        <a:pt x="7144" y="8993"/>
                      </a:lnTo>
                      <a:lnTo>
                        <a:pt x="7984" y="8825"/>
                      </a:lnTo>
                      <a:lnTo>
                        <a:pt x="7480" y="8404"/>
                      </a:lnTo>
                      <a:lnTo>
                        <a:pt x="7228" y="7312"/>
                      </a:lnTo>
                      <a:lnTo>
                        <a:pt x="8404" y="6723"/>
                      </a:lnTo>
                      <a:lnTo>
                        <a:pt x="8825" y="7480"/>
                      </a:lnTo>
                      <a:cubicBezTo>
                        <a:pt x="8825" y="7480"/>
                        <a:pt x="9245" y="7480"/>
                        <a:pt x="9245" y="7480"/>
                      </a:cubicBezTo>
                      <a:cubicBezTo>
                        <a:pt x="9245" y="7480"/>
                        <a:pt x="8740" y="6555"/>
                        <a:pt x="8740" y="6555"/>
                      </a:cubicBezTo>
                      <a:lnTo>
                        <a:pt x="8740" y="4791"/>
                      </a:lnTo>
                      <a:lnTo>
                        <a:pt x="9581" y="3614"/>
                      </a:lnTo>
                      <a:lnTo>
                        <a:pt x="10842" y="3446"/>
                      </a:lnTo>
                      <a:lnTo>
                        <a:pt x="10842" y="2941"/>
                      </a:lnTo>
                      <a:lnTo>
                        <a:pt x="9581" y="1849"/>
                      </a:lnTo>
                      <a:lnTo>
                        <a:pt x="9329" y="336"/>
                      </a:lnTo>
                      <a:lnTo>
                        <a:pt x="8656" y="0"/>
                      </a:lnTo>
                      <a:lnTo>
                        <a:pt x="8489" y="252"/>
                      </a:lnTo>
                      <a:lnTo>
                        <a:pt x="7732" y="336"/>
                      </a:lnTo>
                      <a:lnTo>
                        <a:pt x="8489" y="1429"/>
                      </a:lnTo>
                      <a:lnTo>
                        <a:pt x="8489" y="2185"/>
                      </a:lnTo>
                      <a:lnTo>
                        <a:pt x="8825" y="2353"/>
                      </a:lnTo>
                      <a:lnTo>
                        <a:pt x="8740" y="4370"/>
                      </a:lnTo>
                      <a:cubicBezTo>
                        <a:pt x="8740" y="4370"/>
                        <a:pt x="7900" y="4454"/>
                        <a:pt x="7900" y="4538"/>
                      </a:cubicBezTo>
                      <a:lnTo>
                        <a:pt x="7816" y="5631"/>
                      </a:lnTo>
                      <a:lnTo>
                        <a:pt x="7312" y="6135"/>
                      </a:lnTo>
                      <a:cubicBezTo>
                        <a:pt x="7312" y="6135"/>
                        <a:pt x="7059" y="7144"/>
                        <a:pt x="6976" y="7144"/>
                      </a:cubicBezTo>
                      <a:cubicBezTo>
                        <a:pt x="6892" y="7144"/>
                        <a:pt x="6472" y="7732"/>
                        <a:pt x="6472" y="7732"/>
                      </a:cubicBezTo>
                      <a:lnTo>
                        <a:pt x="5547" y="7732"/>
                      </a:lnTo>
                      <a:lnTo>
                        <a:pt x="5042" y="7228"/>
                      </a:lnTo>
                      <a:cubicBezTo>
                        <a:pt x="5042" y="7228"/>
                        <a:pt x="4958" y="6387"/>
                        <a:pt x="4958" y="6387"/>
                      </a:cubicBezTo>
                      <a:cubicBezTo>
                        <a:pt x="4958" y="6387"/>
                        <a:pt x="4622" y="6303"/>
                        <a:pt x="4538" y="6303"/>
                      </a:cubicBezTo>
                      <a:cubicBezTo>
                        <a:pt x="4538" y="6303"/>
                        <a:pt x="4286" y="5463"/>
                        <a:pt x="4286" y="5463"/>
                      </a:cubicBezTo>
                      <a:lnTo>
                        <a:pt x="3698" y="5127"/>
                      </a:lnTo>
                      <a:lnTo>
                        <a:pt x="3698" y="4622"/>
                      </a:lnTo>
                      <a:lnTo>
                        <a:pt x="3110" y="4370"/>
                      </a:lnTo>
                      <a:lnTo>
                        <a:pt x="3025" y="3866"/>
                      </a:lnTo>
                      <a:cubicBezTo>
                        <a:pt x="3025" y="3866"/>
                        <a:pt x="2774" y="3614"/>
                        <a:pt x="2689" y="3614"/>
                      </a:cubicBezTo>
                      <a:lnTo>
                        <a:pt x="2689" y="2353"/>
                      </a:lnTo>
                      <a:lnTo>
                        <a:pt x="3194" y="2269"/>
                      </a:lnTo>
                      <a:lnTo>
                        <a:pt x="2857" y="1849"/>
                      </a:lnTo>
                      <a:lnTo>
                        <a:pt x="2774" y="1513"/>
                      </a:lnTo>
                      <a:lnTo>
                        <a:pt x="2774" y="1177"/>
                      </a:lnTo>
                      <a:lnTo>
                        <a:pt x="3278" y="672"/>
                      </a:lnTo>
                      <a:cubicBezTo>
                        <a:pt x="3278" y="672"/>
                        <a:pt x="2437" y="588"/>
                        <a:pt x="2437" y="588"/>
                      </a:cubicBezTo>
                      <a:cubicBezTo>
                        <a:pt x="2437" y="588"/>
                        <a:pt x="1681" y="924"/>
                        <a:pt x="1681" y="924"/>
                      </a:cubicBezTo>
                      <a:cubicBezTo>
                        <a:pt x="1681" y="924"/>
                        <a:pt x="1681" y="2353"/>
                        <a:pt x="1681" y="2353"/>
                      </a:cubicBezTo>
                      <a:lnTo>
                        <a:pt x="756" y="2605"/>
                      </a:lnTo>
                      <a:lnTo>
                        <a:pt x="0" y="3782"/>
                      </a:lnTo>
                      <a:lnTo>
                        <a:pt x="420" y="4538"/>
                      </a:lnTo>
                      <a:lnTo>
                        <a:pt x="420" y="4538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62" name="Volný tvar: obrazec 161">
                  <a:extLst>
                    <a:ext uri="{FF2B5EF4-FFF2-40B4-BE49-F238E27FC236}">
                      <a16:creationId xmlns:a16="http://schemas.microsoft.com/office/drawing/2014/main" id="{AB6BBF39-1E9C-4573-8B65-DF994E0EAE45}"/>
                    </a:ext>
                  </a:extLst>
                </p:cNvPr>
                <p:cNvSpPr/>
                <p:nvPr/>
              </p:nvSpPr>
              <p:spPr>
                <a:xfrm>
                  <a:off x="7286764" y="4739364"/>
                  <a:ext cx="11598" cy="9076"/>
                </a:xfrm>
                <a:custGeom>
                  <a:avLst/>
                  <a:gdLst>
                    <a:gd name="connsiteX0" fmla="*/ 8993 w 11598"/>
                    <a:gd name="connsiteY0" fmla="*/ 0 h 9076"/>
                    <a:gd name="connsiteX1" fmla="*/ 8237 w 11598"/>
                    <a:gd name="connsiteY1" fmla="*/ 336 h 9076"/>
                    <a:gd name="connsiteX2" fmla="*/ 9161 w 11598"/>
                    <a:gd name="connsiteY2" fmla="*/ 1008 h 9076"/>
                    <a:gd name="connsiteX3" fmla="*/ 9497 w 11598"/>
                    <a:gd name="connsiteY3" fmla="*/ 3866 h 9076"/>
                    <a:gd name="connsiteX4" fmla="*/ 10001 w 11598"/>
                    <a:gd name="connsiteY4" fmla="*/ 3194 h 9076"/>
                    <a:gd name="connsiteX5" fmla="*/ 11346 w 11598"/>
                    <a:gd name="connsiteY5" fmla="*/ 2941 h 9076"/>
                    <a:gd name="connsiteX6" fmla="*/ 10001 w 11598"/>
                    <a:gd name="connsiteY6" fmla="*/ 1765 h 9076"/>
                    <a:gd name="connsiteX7" fmla="*/ 9581 w 11598"/>
                    <a:gd name="connsiteY7" fmla="*/ 84 h 9076"/>
                    <a:gd name="connsiteX8" fmla="*/ 8993 w 11598"/>
                    <a:gd name="connsiteY8" fmla="*/ 0 h 9076"/>
                    <a:gd name="connsiteX9" fmla="*/ 8993 w 11598"/>
                    <a:gd name="connsiteY9" fmla="*/ 0 h 9076"/>
                    <a:gd name="connsiteX10" fmla="*/ 7648 w 11598"/>
                    <a:gd name="connsiteY10" fmla="*/ 8909 h 9076"/>
                    <a:gd name="connsiteX11" fmla="*/ 6892 w 11598"/>
                    <a:gd name="connsiteY11" fmla="*/ 7900 h 9076"/>
                    <a:gd name="connsiteX12" fmla="*/ 6640 w 11598"/>
                    <a:gd name="connsiteY12" fmla="*/ 8740 h 9076"/>
                    <a:gd name="connsiteX13" fmla="*/ 5883 w 11598"/>
                    <a:gd name="connsiteY13" fmla="*/ 8236 h 9076"/>
                    <a:gd name="connsiteX14" fmla="*/ 5547 w 11598"/>
                    <a:gd name="connsiteY14" fmla="*/ 8236 h 9076"/>
                    <a:gd name="connsiteX15" fmla="*/ 6136 w 11598"/>
                    <a:gd name="connsiteY15" fmla="*/ 7900 h 9076"/>
                    <a:gd name="connsiteX16" fmla="*/ 6136 w 11598"/>
                    <a:gd name="connsiteY16" fmla="*/ 8236 h 9076"/>
                    <a:gd name="connsiteX17" fmla="*/ 6556 w 11598"/>
                    <a:gd name="connsiteY17" fmla="*/ 8573 h 9076"/>
                    <a:gd name="connsiteX18" fmla="*/ 6556 w 11598"/>
                    <a:gd name="connsiteY18" fmla="*/ 8489 h 9076"/>
                    <a:gd name="connsiteX19" fmla="*/ 6387 w 11598"/>
                    <a:gd name="connsiteY19" fmla="*/ 7900 h 9076"/>
                    <a:gd name="connsiteX20" fmla="*/ 7060 w 11598"/>
                    <a:gd name="connsiteY20" fmla="*/ 7648 h 9076"/>
                    <a:gd name="connsiteX21" fmla="*/ 7732 w 11598"/>
                    <a:gd name="connsiteY21" fmla="*/ 8489 h 9076"/>
                    <a:gd name="connsiteX22" fmla="*/ 8321 w 11598"/>
                    <a:gd name="connsiteY22" fmla="*/ 8236 h 9076"/>
                    <a:gd name="connsiteX23" fmla="*/ 7648 w 11598"/>
                    <a:gd name="connsiteY23" fmla="*/ 8236 h 9076"/>
                    <a:gd name="connsiteX24" fmla="*/ 7396 w 11598"/>
                    <a:gd name="connsiteY24" fmla="*/ 7060 h 9076"/>
                    <a:gd name="connsiteX25" fmla="*/ 8657 w 11598"/>
                    <a:gd name="connsiteY25" fmla="*/ 6219 h 9076"/>
                    <a:gd name="connsiteX26" fmla="*/ 8993 w 11598"/>
                    <a:gd name="connsiteY26" fmla="*/ 6555 h 9076"/>
                    <a:gd name="connsiteX27" fmla="*/ 8909 w 11598"/>
                    <a:gd name="connsiteY27" fmla="*/ 6472 h 9076"/>
                    <a:gd name="connsiteX28" fmla="*/ 8909 w 11598"/>
                    <a:gd name="connsiteY28" fmla="*/ 4538 h 9076"/>
                    <a:gd name="connsiteX29" fmla="*/ 9161 w 11598"/>
                    <a:gd name="connsiteY29" fmla="*/ 4202 h 9076"/>
                    <a:gd name="connsiteX30" fmla="*/ 8404 w 11598"/>
                    <a:gd name="connsiteY30" fmla="*/ 4370 h 9076"/>
                    <a:gd name="connsiteX31" fmla="*/ 8489 w 11598"/>
                    <a:gd name="connsiteY31" fmla="*/ 5295 h 9076"/>
                    <a:gd name="connsiteX32" fmla="*/ 7900 w 11598"/>
                    <a:gd name="connsiteY32" fmla="*/ 5967 h 9076"/>
                    <a:gd name="connsiteX33" fmla="*/ 7396 w 11598"/>
                    <a:gd name="connsiteY33" fmla="*/ 7060 h 9076"/>
                    <a:gd name="connsiteX34" fmla="*/ 7144 w 11598"/>
                    <a:gd name="connsiteY34" fmla="*/ 7648 h 9076"/>
                    <a:gd name="connsiteX35" fmla="*/ 5967 w 11598"/>
                    <a:gd name="connsiteY35" fmla="*/ 7816 h 9076"/>
                    <a:gd name="connsiteX36" fmla="*/ 5211 w 11598"/>
                    <a:gd name="connsiteY36" fmla="*/ 7060 h 9076"/>
                    <a:gd name="connsiteX37" fmla="*/ 5127 w 11598"/>
                    <a:gd name="connsiteY37" fmla="*/ 6303 h 9076"/>
                    <a:gd name="connsiteX38" fmla="*/ 4539 w 11598"/>
                    <a:gd name="connsiteY38" fmla="*/ 5463 h 9076"/>
                    <a:gd name="connsiteX39" fmla="*/ 3866 w 11598"/>
                    <a:gd name="connsiteY39" fmla="*/ 5211 h 9076"/>
                    <a:gd name="connsiteX40" fmla="*/ 3866 w 11598"/>
                    <a:gd name="connsiteY40" fmla="*/ 4622 h 9076"/>
                    <a:gd name="connsiteX41" fmla="*/ 3278 w 11598"/>
                    <a:gd name="connsiteY41" fmla="*/ 4538 h 9076"/>
                    <a:gd name="connsiteX42" fmla="*/ 3194 w 11598"/>
                    <a:gd name="connsiteY42" fmla="*/ 3950 h 9076"/>
                    <a:gd name="connsiteX43" fmla="*/ 2858 w 11598"/>
                    <a:gd name="connsiteY43" fmla="*/ 2353 h 9076"/>
                    <a:gd name="connsiteX44" fmla="*/ 2858 w 11598"/>
                    <a:gd name="connsiteY44" fmla="*/ 2101 h 9076"/>
                    <a:gd name="connsiteX45" fmla="*/ 3614 w 11598"/>
                    <a:gd name="connsiteY45" fmla="*/ 2017 h 9076"/>
                    <a:gd name="connsiteX46" fmla="*/ 3614 w 11598"/>
                    <a:gd name="connsiteY46" fmla="*/ 2017 h 9076"/>
                    <a:gd name="connsiteX47" fmla="*/ 4119 w 11598"/>
                    <a:gd name="connsiteY47" fmla="*/ 2521 h 9076"/>
                    <a:gd name="connsiteX48" fmla="*/ 3194 w 11598"/>
                    <a:gd name="connsiteY48" fmla="*/ 2689 h 9076"/>
                    <a:gd name="connsiteX49" fmla="*/ 3362 w 11598"/>
                    <a:gd name="connsiteY49" fmla="*/ 3698 h 9076"/>
                    <a:gd name="connsiteX50" fmla="*/ 3782 w 11598"/>
                    <a:gd name="connsiteY50" fmla="*/ 4370 h 9076"/>
                    <a:gd name="connsiteX51" fmla="*/ 4455 w 11598"/>
                    <a:gd name="connsiteY51" fmla="*/ 4538 h 9076"/>
                    <a:gd name="connsiteX52" fmla="*/ 4455 w 11598"/>
                    <a:gd name="connsiteY52" fmla="*/ 5127 h 9076"/>
                    <a:gd name="connsiteX53" fmla="*/ 4959 w 11598"/>
                    <a:gd name="connsiteY53" fmla="*/ 5295 h 9076"/>
                    <a:gd name="connsiteX54" fmla="*/ 5211 w 11598"/>
                    <a:gd name="connsiteY54" fmla="*/ 6303 h 9076"/>
                    <a:gd name="connsiteX55" fmla="*/ 5715 w 11598"/>
                    <a:gd name="connsiteY55" fmla="*/ 7312 h 9076"/>
                    <a:gd name="connsiteX56" fmla="*/ 6220 w 11598"/>
                    <a:gd name="connsiteY56" fmla="*/ 7648 h 9076"/>
                    <a:gd name="connsiteX57" fmla="*/ 6976 w 11598"/>
                    <a:gd name="connsiteY57" fmla="*/ 7564 h 9076"/>
                    <a:gd name="connsiteX58" fmla="*/ 7480 w 11598"/>
                    <a:gd name="connsiteY58" fmla="*/ 6892 h 9076"/>
                    <a:gd name="connsiteX59" fmla="*/ 7564 w 11598"/>
                    <a:gd name="connsiteY59" fmla="*/ 6051 h 9076"/>
                    <a:gd name="connsiteX60" fmla="*/ 8153 w 11598"/>
                    <a:gd name="connsiteY60" fmla="*/ 5379 h 9076"/>
                    <a:gd name="connsiteX61" fmla="*/ 8153 w 11598"/>
                    <a:gd name="connsiteY61" fmla="*/ 4454 h 9076"/>
                    <a:gd name="connsiteX62" fmla="*/ 9245 w 11598"/>
                    <a:gd name="connsiteY62" fmla="*/ 4118 h 9076"/>
                    <a:gd name="connsiteX63" fmla="*/ 8741 w 11598"/>
                    <a:gd name="connsiteY63" fmla="*/ 1513 h 9076"/>
                    <a:gd name="connsiteX64" fmla="*/ 7984 w 11598"/>
                    <a:gd name="connsiteY64" fmla="*/ 504 h 9076"/>
                    <a:gd name="connsiteX65" fmla="*/ 8909 w 11598"/>
                    <a:gd name="connsiteY65" fmla="*/ 84 h 9076"/>
                    <a:gd name="connsiteX66" fmla="*/ 9918 w 11598"/>
                    <a:gd name="connsiteY66" fmla="*/ 252 h 9076"/>
                    <a:gd name="connsiteX67" fmla="*/ 10338 w 11598"/>
                    <a:gd name="connsiteY67" fmla="*/ 1933 h 9076"/>
                    <a:gd name="connsiteX68" fmla="*/ 11598 w 11598"/>
                    <a:gd name="connsiteY68" fmla="*/ 3025 h 9076"/>
                    <a:gd name="connsiteX69" fmla="*/ 11598 w 11598"/>
                    <a:gd name="connsiteY69" fmla="*/ 3614 h 9076"/>
                    <a:gd name="connsiteX70" fmla="*/ 10170 w 11598"/>
                    <a:gd name="connsiteY70" fmla="*/ 4034 h 9076"/>
                    <a:gd name="connsiteX71" fmla="*/ 9497 w 11598"/>
                    <a:gd name="connsiteY71" fmla="*/ 5127 h 9076"/>
                    <a:gd name="connsiteX72" fmla="*/ 9581 w 11598"/>
                    <a:gd name="connsiteY72" fmla="*/ 6723 h 9076"/>
                    <a:gd name="connsiteX73" fmla="*/ 10001 w 11598"/>
                    <a:gd name="connsiteY73" fmla="*/ 7480 h 9076"/>
                    <a:gd name="connsiteX74" fmla="*/ 9413 w 11598"/>
                    <a:gd name="connsiteY74" fmla="*/ 7900 h 9076"/>
                    <a:gd name="connsiteX75" fmla="*/ 8741 w 11598"/>
                    <a:gd name="connsiteY75" fmla="*/ 6976 h 9076"/>
                    <a:gd name="connsiteX76" fmla="*/ 7984 w 11598"/>
                    <a:gd name="connsiteY76" fmla="*/ 7648 h 9076"/>
                    <a:gd name="connsiteX77" fmla="*/ 8741 w 11598"/>
                    <a:gd name="connsiteY77" fmla="*/ 8740 h 9076"/>
                    <a:gd name="connsiteX78" fmla="*/ 7648 w 11598"/>
                    <a:gd name="connsiteY78" fmla="*/ 8909 h 9076"/>
                    <a:gd name="connsiteX79" fmla="*/ 7648 w 11598"/>
                    <a:gd name="connsiteY79" fmla="*/ 8909 h 9076"/>
                    <a:gd name="connsiteX80" fmla="*/ 3866 w 11598"/>
                    <a:gd name="connsiteY80" fmla="*/ 9077 h 9076"/>
                    <a:gd name="connsiteX81" fmla="*/ 3698 w 11598"/>
                    <a:gd name="connsiteY81" fmla="*/ 8656 h 9076"/>
                    <a:gd name="connsiteX82" fmla="*/ 3782 w 11598"/>
                    <a:gd name="connsiteY82" fmla="*/ 6808 h 9076"/>
                    <a:gd name="connsiteX83" fmla="*/ 3110 w 11598"/>
                    <a:gd name="connsiteY83" fmla="*/ 7060 h 9076"/>
                    <a:gd name="connsiteX84" fmla="*/ 3194 w 11598"/>
                    <a:gd name="connsiteY84" fmla="*/ 7648 h 9076"/>
                    <a:gd name="connsiteX85" fmla="*/ 3194 w 11598"/>
                    <a:gd name="connsiteY85" fmla="*/ 7984 h 9076"/>
                    <a:gd name="connsiteX86" fmla="*/ 2522 w 11598"/>
                    <a:gd name="connsiteY86" fmla="*/ 7732 h 9076"/>
                    <a:gd name="connsiteX87" fmla="*/ 2269 w 11598"/>
                    <a:gd name="connsiteY87" fmla="*/ 5547 h 9076"/>
                    <a:gd name="connsiteX88" fmla="*/ 1597 w 11598"/>
                    <a:gd name="connsiteY88" fmla="*/ 4202 h 9076"/>
                    <a:gd name="connsiteX89" fmla="*/ 504 w 11598"/>
                    <a:gd name="connsiteY89" fmla="*/ 4454 h 9076"/>
                    <a:gd name="connsiteX90" fmla="*/ 0 w 11598"/>
                    <a:gd name="connsiteY90" fmla="*/ 4034 h 9076"/>
                    <a:gd name="connsiteX91" fmla="*/ 757 w 11598"/>
                    <a:gd name="connsiteY91" fmla="*/ 2521 h 9076"/>
                    <a:gd name="connsiteX92" fmla="*/ 1765 w 11598"/>
                    <a:gd name="connsiteY92" fmla="*/ 2185 h 9076"/>
                    <a:gd name="connsiteX93" fmla="*/ 1681 w 11598"/>
                    <a:gd name="connsiteY93" fmla="*/ 1008 h 9076"/>
                    <a:gd name="connsiteX94" fmla="*/ 2605 w 11598"/>
                    <a:gd name="connsiteY94" fmla="*/ 420 h 9076"/>
                    <a:gd name="connsiteX95" fmla="*/ 3614 w 11598"/>
                    <a:gd name="connsiteY95" fmla="*/ 504 h 9076"/>
                    <a:gd name="connsiteX96" fmla="*/ 3278 w 11598"/>
                    <a:gd name="connsiteY96" fmla="*/ 1849 h 9076"/>
                    <a:gd name="connsiteX97" fmla="*/ 2858 w 11598"/>
                    <a:gd name="connsiteY97" fmla="*/ 1597 h 9076"/>
                    <a:gd name="connsiteX98" fmla="*/ 3194 w 11598"/>
                    <a:gd name="connsiteY98" fmla="*/ 924 h 9076"/>
                    <a:gd name="connsiteX99" fmla="*/ 2774 w 11598"/>
                    <a:gd name="connsiteY99" fmla="*/ 924 h 9076"/>
                    <a:gd name="connsiteX100" fmla="*/ 2185 w 11598"/>
                    <a:gd name="connsiteY100" fmla="*/ 1177 h 9076"/>
                    <a:gd name="connsiteX101" fmla="*/ 2185 w 11598"/>
                    <a:gd name="connsiteY101" fmla="*/ 2437 h 9076"/>
                    <a:gd name="connsiteX102" fmla="*/ 1093 w 11598"/>
                    <a:gd name="connsiteY102" fmla="*/ 2941 h 9076"/>
                    <a:gd name="connsiteX103" fmla="*/ 504 w 11598"/>
                    <a:gd name="connsiteY103" fmla="*/ 4034 h 9076"/>
                    <a:gd name="connsiteX104" fmla="*/ 1849 w 11598"/>
                    <a:gd name="connsiteY104" fmla="*/ 3866 h 9076"/>
                    <a:gd name="connsiteX105" fmla="*/ 2353 w 11598"/>
                    <a:gd name="connsiteY105" fmla="*/ 5127 h 9076"/>
                    <a:gd name="connsiteX106" fmla="*/ 2858 w 11598"/>
                    <a:gd name="connsiteY106" fmla="*/ 7564 h 9076"/>
                    <a:gd name="connsiteX107" fmla="*/ 2858 w 11598"/>
                    <a:gd name="connsiteY107" fmla="*/ 6892 h 9076"/>
                    <a:gd name="connsiteX108" fmla="*/ 4034 w 11598"/>
                    <a:gd name="connsiteY108" fmla="*/ 6639 h 9076"/>
                    <a:gd name="connsiteX109" fmla="*/ 4455 w 11598"/>
                    <a:gd name="connsiteY109" fmla="*/ 8489 h 9076"/>
                    <a:gd name="connsiteX110" fmla="*/ 4286 w 11598"/>
                    <a:gd name="connsiteY110" fmla="*/ 8740 h 9076"/>
                    <a:gd name="connsiteX111" fmla="*/ 5463 w 11598"/>
                    <a:gd name="connsiteY111" fmla="*/ 8573 h 9076"/>
                    <a:gd name="connsiteX112" fmla="*/ 5463 w 11598"/>
                    <a:gd name="connsiteY112" fmla="*/ 9077 h 9076"/>
                    <a:gd name="connsiteX113" fmla="*/ 3866 w 11598"/>
                    <a:gd name="connsiteY113" fmla="*/ 9077 h 9076"/>
                    <a:gd name="connsiteX114" fmla="*/ 3866 w 11598"/>
                    <a:gd name="connsiteY114" fmla="*/ 9077 h 9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</a:cxnLst>
                  <a:rect l="l" t="t" r="r" b="b"/>
                  <a:pathLst>
                    <a:path w="11598" h="9076">
                      <a:moveTo>
                        <a:pt x="8993" y="0"/>
                      </a:moveTo>
                      <a:lnTo>
                        <a:pt x="8237" y="336"/>
                      </a:lnTo>
                      <a:lnTo>
                        <a:pt x="9161" y="1008"/>
                      </a:lnTo>
                      <a:lnTo>
                        <a:pt x="9497" y="3866"/>
                      </a:lnTo>
                      <a:lnTo>
                        <a:pt x="10001" y="3194"/>
                      </a:lnTo>
                      <a:lnTo>
                        <a:pt x="11346" y="2941"/>
                      </a:lnTo>
                      <a:lnTo>
                        <a:pt x="10001" y="1765"/>
                      </a:lnTo>
                      <a:lnTo>
                        <a:pt x="9581" y="84"/>
                      </a:lnTo>
                      <a:lnTo>
                        <a:pt x="8993" y="0"/>
                      </a:lnTo>
                      <a:lnTo>
                        <a:pt x="8993" y="0"/>
                      </a:lnTo>
                      <a:close/>
                      <a:moveTo>
                        <a:pt x="7648" y="8909"/>
                      </a:moveTo>
                      <a:cubicBezTo>
                        <a:pt x="6892" y="7984"/>
                        <a:pt x="6892" y="7984"/>
                        <a:pt x="6892" y="7900"/>
                      </a:cubicBezTo>
                      <a:lnTo>
                        <a:pt x="6640" y="8740"/>
                      </a:lnTo>
                      <a:lnTo>
                        <a:pt x="5883" y="8236"/>
                      </a:lnTo>
                      <a:lnTo>
                        <a:pt x="5547" y="8236"/>
                      </a:lnTo>
                      <a:lnTo>
                        <a:pt x="6136" y="7900"/>
                      </a:lnTo>
                      <a:lnTo>
                        <a:pt x="6136" y="8236"/>
                      </a:lnTo>
                      <a:lnTo>
                        <a:pt x="6556" y="8573"/>
                      </a:lnTo>
                      <a:lnTo>
                        <a:pt x="6556" y="8489"/>
                      </a:lnTo>
                      <a:lnTo>
                        <a:pt x="6387" y="7900"/>
                      </a:lnTo>
                      <a:cubicBezTo>
                        <a:pt x="6976" y="7648"/>
                        <a:pt x="6976" y="7648"/>
                        <a:pt x="7060" y="7648"/>
                      </a:cubicBezTo>
                      <a:cubicBezTo>
                        <a:pt x="7312" y="7900"/>
                        <a:pt x="7732" y="8489"/>
                        <a:pt x="7732" y="8489"/>
                      </a:cubicBezTo>
                      <a:lnTo>
                        <a:pt x="8321" y="8236"/>
                      </a:lnTo>
                      <a:lnTo>
                        <a:pt x="7648" y="8236"/>
                      </a:lnTo>
                      <a:lnTo>
                        <a:pt x="7396" y="7060"/>
                      </a:lnTo>
                      <a:lnTo>
                        <a:pt x="8657" y="6219"/>
                      </a:lnTo>
                      <a:lnTo>
                        <a:pt x="8993" y="6555"/>
                      </a:lnTo>
                      <a:cubicBezTo>
                        <a:pt x="8993" y="6555"/>
                        <a:pt x="8993" y="6555"/>
                        <a:pt x="8909" y="6472"/>
                      </a:cubicBezTo>
                      <a:lnTo>
                        <a:pt x="8909" y="4538"/>
                      </a:lnTo>
                      <a:lnTo>
                        <a:pt x="9161" y="4202"/>
                      </a:lnTo>
                      <a:cubicBezTo>
                        <a:pt x="8909" y="4286"/>
                        <a:pt x="8573" y="4370"/>
                        <a:pt x="8404" y="4370"/>
                      </a:cubicBezTo>
                      <a:cubicBezTo>
                        <a:pt x="8489" y="4454"/>
                        <a:pt x="8489" y="5295"/>
                        <a:pt x="8489" y="5295"/>
                      </a:cubicBezTo>
                      <a:lnTo>
                        <a:pt x="7900" y="5967"/>
                      </a:lnTo>
                      <a:cubicBezTo>
                        <a:pt x="7648" y="7060"/>
                        <a:pt x="7648" y="7060"/>
                        <a:pt x="7396" y="7060"/>
                      </a:cubicBezTo>
                      <a:cubicBezTo>
                        <a:pt x="7480" y="7060"/>
                        <a:pt x="7144" y="7648"/>
                        <a:pt x="7144" y="7648"/>
                      </a:cubicBezTo>
                      <a:lnTo>
                        <a:pt x="5967" y="7816"/>
                      </a:lnTo>
                      <a:cubicBezTo>
                        <a:pt x="5211" y="7144"/>
                        <a:pt x="5211" y="7144"/>
                        <a:pt x="5211" y="7060"/>
                      </a:cubicBezTo>
                      <a:lnTo>
                        <a:pt x="5127" y="6303"/>
                      </a:lnTo>
                      <a:cubicBezTo>
                        <a:pt x="4791" y="6387"/>
                        <a:pt x="4791" y="6387"/>
                        <a:pt x="4539" y="5463"/>
                      </a:cubicBezTo>
                      <a:lnTo>
                        <a:pt x="3866" y="5211"/>
                      </a:lnTo>
                      <a:lnTo>
                        <a:pt x="3866" y="4622"/>
                      </a:lnTo>
                      <a:lnTo>
                        <a:pt x="3278" y="4538"/>
                      </a:lnTo>
                      <a:lnTo>
                        <a:pt x="3194" y="3950"/>
                      </a:lnTo>
                      <a:cubicBezTo>
                        <a:pt x="2858" y="3866"/>
                        <a:pt x="2858" y="3866"/>
                        <a:pt x="2858" y="2353"/>
                      </a:cubicBezTo>
                      <a:lnTo>
                        <a:pt x="2858" y="2101"/>
                      </a:lnTo>
                      <a:lnTo>
                        <a:pt x="3614" y="2017"/>
                      </a:lnTo>
                      <a:lnTo>
                        <a:pt x="3614" y="2017"/>
                      </a:lnTo>
                      <a:lnTo>
                        <a:pt x="4119" y="2521"/>
                      </a:lnTo>
                      <a:lnTo>
                        <a:pt x="3194" y="2689"/>
                      </a:lnTo>
                      <a:cubicBezTo>
                        <a:pt x="3362" y="2774"/>
                        <a:pt x="3362" y="3530"/>
                        <a:pt x="3362" y="3698"/>
                      </a:cubicBezTo>
                      <a:cubicBezTo>
                        <a:pt x="3614" y="3782"/>
                        <a:pt x="3698" y="3782"/>
                        <a:pt x="3782" y="4370"/>
                      </a:cubicBezTo>
                      <a:lnTo>
                        <a:pt x="4455" y="4538"/>
                      </a:lnTo>
                      <a:lnTo>
                        <a:pt x="4455" y="5127"/>
                      </a:lnTo>
                      <a:lnTo>
                        <a:pt x="4959" y="5295"/>
                      </a:lnTo>
                      <a:cubicBezTo>
                        <a:pt x="5043" y="5463"/>
                        <a:pt x="5211" y="6135"/>
                        <a:pt x="5211" y="6303"/>
                      </a:cubicBezTo>
                      <a:cubicBezTo>
                        <a:pt x="5631" y="6472"/>
                        <a:pt x="5715" y="7228"/>
                        <a:pt x="5715" y="7312"/>
                      </a:cubicBezTo>
                      <a:cubicBezTo>
                        <a:pt x="5715" y="7228"/>
                        <a:pt x="6220" y="7648"/>
                        <a:pt x="6220" y="7648"/>
                      </a:cubicBezTo>
                      <a:lnTo>
                        <a:pt x="6976" y="7564"/>
                      </a:lnTo>
                      <a:cubicBezTo>
                        <a:pt x="7312" y="6892"/>
                        <a:pt x="7312" y="6892"/>
                        <a:pt x="7480" y="6892"/>
                      </a:cubicBezTo>
                      <a:cubicBezTo>
                        <a:pt x="7312" y="6892"/>
                        <a:pt x="7564" y="6051"/>
                        <a:pt x="7564" y="6051"/>
                      </a:cubicBezTo>
                      <a:lnTo>
                        <a:pt x="8153" y="5379"/>
                      </a:lnTo>
                      <a:lnTo>
                        <a:pt x="8153" y="4454"/>
                      </a:lnTo>
                      <a:cubicBezTo>
                        <a:pt x="8153" y="4202"/>
                        <a:pt x="8153" y="4202"/>
                        <a:pt x="9245" y="4118"/>
                      </a:cubicBezTo>
                      <a:lnTo>
                        <a:pt x="8741" y="1513"/>
                      </a:lnTo>
                      <a:lnTo>
                        <a:pt x="7984" y="504"/>
                      </a:lnTo>
                      <a:lnTo>
                        <a:pt x="8909" y="84"/>
                      </a:lnTo>
                      <a:lnTo>
                        <a:pt x="9918" y="252"/>
                      </a:lnTo>
                      <a:lnTo>
                        <a:pt x="10338" y="1933"/>
                      </a:lnTo>
                      <a:lnTo>
                        <a:pt x="11598" y="3025"/>
                      </a:lnTo>
                      <a:lnTo>
                        <a:pt x="11598" y="3614"/>
                      </a:lnTo>
                      <a:lnTo>
                        <a:pt x="10170" y="4034"/>
                      </a:lnTo>
                      <a:lnTo>
                        <a:pt x="9497" y="5127"/>
                      </a:lnTo>
                      <a:lnTo>
                        <a:pt x="9581" y="6723"/>
                      </a:lnTo>
                      <a:cubicBezTo>
                        <a:pt x="9581" y="6723"/>
                        <a:pt x="10001" y="7396"/>
                        <a:pt x="10001" y="7480"/>
                      </a:cubicBezTo>
                      <a:lnTo>
                        <a:pt x="9413" y="7900"/>
                      </a:lnTo>
                      <a:lnTo>
                        <a:pt x="8741" y="6976"/>
                      </a:lnTo>
                      <a:lnTo>
                        <a:pt x="7984" y="7648"/>
                      </a:lnTo>
                      <a:lnTo>
                        <a:pt x="8741" y="8740"/>
                      </a:lnTo>
                      <a:lnTo>
                        <a:pt x="7648" y="8909"/>
                      </a:lnTo>
                      <a:lnTo>
                        <a:pt x="7648" y="8909"/>
                      </a:lnTo>
                      <a:close/>
                      <a:moveTo>
                        <a:pt x="3866" y="9077"/>
                      </a:moveTo>
                      <a:lnTo>
                        <a:pt x="3698" y="8656"/>
                      </a:lnTo>
                      <a:lnTo>
                        <a:pt x="3782" y="6808"/>
                      </a:lnTo>
                      <a:lnTo>
                        <a:pt x="3110" y="7060"/>
                      </a:lnTo>
                      <a:lnTo>
                        <a:pt x="3194" y="7648"/>
                      </a:lnTo>
                      <a:lnTo>
                        <a:pt x="3194" y="7984"/>
                      </a:lnTo>
                      <a:lnTo>
                        <a:pt x="2522" y="7732"/>
                      </a:lnTo>
                      <a:lnTo>
                        <a:pt x="2269" y="5547"/>
                      </a:lnTo>
                      <a:lnTo>
                        <a:pt x="1597" y="4202"/>
                      </a:lnTo>
                      <a:lnTo>
                        <a:pt x="504" y="4454"/>
                      </a:lnTo>
                      <a:lnTo>
                        <a:pt x="0" y="4034"/>
                      </a:lnTo>
                      <a:lnTo>
                        <a:pt x="757" y="2521"/>
                      </a:lnTo>
                      <a:lnTo>
                        <a:pt x="1765" y="2185"/>
                      </a:lnTo>
                      <a:cubicBezTo>
                        <a:pt x="1681" y="2101"/>
                        <a:pt x="1681" y="1093"/>
                        <a:pt x="1681" y="1008"/>
                      </a:cubicBezTo>
                      <a:cubicBezTo>
                        <a:pt x="1933" y="757"/>
                        <a:pt x="2522" y="504"/>
                        <a:pt x="2605" y="420"/>
                      </a:cubicBezTo>
                      <a:cubicBezTo>
                        <a:pt x="2858" y="336"/>
                        <a:pt x="3614" y="504"/>
                        <a:pt x="3614" y="504"/>
                      </a:cubicBezTo>
                      <a:lnTo>
                        <a:pt x="3278" y="1849"/>
                      </a:lnTo>
                      <a:lnTo>
                        <a:pt x="2858" y="1597"/>
                      </a:lnTo>
                      <a:lnTo>
                        <a:pt x="3194" y="924"/>
                      </a:lnTo>
                      <a:cubicBezTo>
                        <a:pt x="3026" y="924"/>
                        <a:pt x="2774" y="924"/>
                        <a:pt x="2774" y="924"/>
                      </a:cubicBezTo>
                      <a:cubicBezTo>
                        <a:pt x="2942" y="1008"/>
                        <a:pt x="2522" y="1093"/>
                        <a:pt x="2185" y="1177"/>
                      </a:cubicBezTo>
                      <a:cubicBezTo>
                        <a:pt x="2185" y="1344"/>
                        <a:pt x="2185" y="1765"/>
                        <a:pt x="2185" y="2437"/>
                      </a:cubicBezTo>
                      <a:lnTo>
                        <a:pt x="1093" y="2941"/>
                      </a:lnTo>
                      <a:lnTo>
                        <a:pt x="504" y="4034"/>
                      </a:lnTo>
                      <a:lnTo>
                        <a:pt x="1849" y="3866"/>
                      </a:lnTo>
                      <a:lnTo>
                        <a:pt x="2353" y="5127"/>
                      </a:lnTo>
                      <a:lnTo>
                        <a:pt x="2858" y="7564"/>
                      </a:lnTo>
                      <a:lnTo>
                        <a:pt x="2858" y="6892"/>
                      </a:lnTo>
                      <a:lnTo>
                        <a:pt x="4034" y="6639"/>
                      </a:lnTo>
                      <a:lnTo>
                        <a:pt x="4455" y="8489"/>
                      </a:lnTo>
                      <a:lnTo>
                        <a:pt x="4286" y="8740"/>
                      </a:lnTo>
                      <a:lnTo>
                        <a:pt x="5463" y="8573"/>
                      </a:lnTo>
                      <a:lnTo>
                        <a:pt x="5463" y="9077"/>
                      </a:lnTo>
                      <a:lnTo>
                        <a:pt x="3866" y="9077"/>
                      </a:lnTo>
                      <a:lnTo>
                        <a:pt x="3866" y="9077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63" name="Volný tvar: obrazec 162">
                  <a:extLst>
                    <a:ext uri="{FF2B5EF4-FFF2-40B4-BE49-F238E27FC236}">
                      <a16:creationId xmlns:a16="http://schemas.microsoft.com/office/drawing/2014/main" id="{04E11332-C446-4FD7-AB72-752C74E31255}"/>
                    </a:ext>
                  </a:extLst>
                </p:cNvPr>
                <p:cNvSpPr/>
                <p:nvPr/>
              </p:nvSpPr>
              <p:spPr>
                <a:xfrm>
                  <a:off x="7291807" y="4743986"/>
                  <a:ext cx="2356" cy="1849"/>
                </a:xfrm>
                <a:custGeom>
                  <a:avLst/>
                  <a:gdLst>
                    <a:gd name="connsiteX0" fmla="*/ 336 w 2356"/>
                    <a:gd name="connsiteY0" fmla="*/ 1513 h 1849"/>
                    <a:gd name="connsiteX1" fmla="*/ 924 w 2356"/>
                    <a:gd name="connsiteY1" fmla="*/ 1177 h 1849"/>
                    <a:gd name="connsiteX2" fmla="*/ 924 w 2356"/>
                    <a:gd name="connsiteY2" fmla="*/ 504 h 1849"/>
                    <a:gd name="connsiteX3" fmla="*/ 336 w 2356"/>
                    <a:gd name="connsiteY3" fmla="*/ 337 h 1849"/>
                    <a:gd name="connsiteX4" fmla="*/ 84 w 2356"/>
                    <a:gd name="connsiteY4" fmla="*/ 84 h 1849"/>
                    <a:gd name="connsiteX5" fmla="*/ 756 w 2356"/>
                    <a:gd name="connsiteY5" fmla="*/ 168 h 1849"/>
                    <a:gd name="connsiteX6" fmla="*/ 1513 w 2356"/>
                    <a:gd name="connsiteY6" fmla="*/ 84 h 1849"/>
                    <a:gd name="connsiteX7" fmla="*/ 1765 w 2356"/>
                    <a:gd name="connsiteY7" fmla="*/ 0 h 1849"/>
                    <a:gd name="connsiteX8" fmla="*/ 1513 w 2356"/>
                    <a:gd name="connsiteY8" fmla="*/ 252 h 1849"/>
                    <a:gd name="connsiteX9" fmla="*/ 1008 w 2356"/>
                    <a:gd name="connsiteY9" fmla="*/ 504 h 1849"/>
                    <a:gd name="connsiteX10" fmla="*/ 1008 w 2356"/>
                    <a:gd name="connsiteY10" fmla="*/ 1177 h 1849"/>
                    <a:gd name="connsiteX11" fmla="*/ 2353 w 2356"/>
                    <a:gd name="connsiteY11" fmla="*/ 1345 h 1849"/>
                    <a:gd name="connsiteX12" fmla="*/ 2353 w 2356"/>
                    <a:gd name="connsiteY12" fmla="*/ 1597 h 1849"/>
                    <a:gd name="connsiteX13" fmla="*/ 924 w 2356"/>
                    <a:gd name="connsiteY13" fmla="*/ 1345 h 1849"/>
                    <a:gd name="connsiteX14" fmla="*/ 0 w 2356"/>
                    <a:gd name="connsiteY14" fmla="*/ 1849 h 1849"/>
                    <a:gd name="connsiteX15" fmla="*/ 336 w 2356"/>
                    <a:gd name="connsiteY15" fmla="*/ 1513 h 1849"/>
                    <a:gd name="connsiteX16" fmla="*/ 336 w 2356"/>
                    <a:gd name="connsiteY16" fmla="*/ 1513 h 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356" h="1849">
                      <a:moveTo>
                        <a:pt x="336" y="1513"/>
                      </a:moveTo>
                      <a:lnTo>
                        <a:pt x="924" y="1177"/>
                      </a:lnTo>
                      <a:lnTo>
                        <a:pt x="924" y="504"/>
                      </a:lnTo>
                      <a:lnTo>
                        <a:pt x="336" y="337"/>
                      </a:lnTo>
                      <a:lnTo>
                        <a:pt x="84" y="84"/>
                      </a:lnTo>
                      <a:lnTo>
                        <a:pt x="756" y="168"/>
                      </a:lnTo>
                      <a:lnTo>
                        <a:pt x="1513" y="84"/>
                      </a:lnTo>
                      <a:lnTo>
                        <a:pt x="1765" y="0"/>
                      </a:lnTo>
                      <a:cubicBezTo>
                        <a:pt x="1681" y="252"/>
                        <a:pt x="1513" y="252"/>
                        <a:pt x="1513" y="252"/>
                      </a:cubicBezTo>
                      <a:cubicBezTo>
                        <a:pt x="1513" y="252"/>
                        <a:pt x="1008" y="504"/>
                        <a:pt x="1008" y="504"/>
                      </a:cubicBezTo>
                      <a:lnTo>
                        <a:pt x="1008" y="1177"/>
                      </a:lnTo>
                      <a:cubicBezTo>
                        <a:pt x="1008" y="1177"/>
                        <a:pt x="2437" y="1345"/>
                        <a:pt x="2353" y="1345"/>
                      </a:cubicBezTo>
                      <a:cubicBezTo>
                        <a:pt x="2353" y="1345"/>
                        <a:pt x="2353" y="1597"/>
                        <a:pt x="2353" y="1597"/>
                      </a:cubicBezTo>
                      <a:cubicBezTo>
                        <a:pt x="2353" y="1597"/>
                        <a:pt x="924" y="1345"/>
                        <a:pt x="924" y="1345"/>
                      </a:cubicBezTo>
                      <a:lnTo>
                        <a:pt x="0" y="1849"/>
                      </a:lnTo>
                      <a:lnTo>
                        <a:pt x="336" y="1513"/>
                      </a:lnTo>
                      <a:lnTo>
                        <a:pt x="336" y="1513"/>
                      </a:lnTo>
                      <a:close/>
                    </a:path>
                  </a:pathLst>
                </a:custGeom>
                <a:solidFill>
                  <a:srgbClr val="624022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64" name="Volný tvar: obrazec 163">
                  <a:extLst>
                    <a:ext uri="{FF2B5EF4-FFF2-40B4-BE49-F238E27FC236}">
                      <a16:creationId xmlns:a16="http://schemas.microsoft.com/office/drawing/2014/main" id="{87C507AF-6DA2-47CE-A1C7-B7D7725AF8F1}"/>
                    </a:ext>
                  </a:extLst>
                </p:cNvPr>
                <p:cNvSpPr/>
                <p:nvPr/>
              </p:nvSpPr>
              <p:spPr>
                <a:xfrm>
                  <a:off x="7291723" y="4744070"/>
                  <a:ext cx="2773" cy="2016"/>
                </a:xfrm>
                <a:custGeom>
                  <a:avLst/>
                  <a:gdLst>
                    <a:gd name="connsiteX0" fmla="*/ 0 w 2773"/>
                    <a:gd name="connsiteY0" fmla="*/ 2017 h 2016"/>
                    <a:gd name="connsiteX1" fmla="*/ 252 w 2773"/>
                    <a:gd name="connsiteY1" fmla="*/ 1344 h 2016"/>
                    <a:gd name="connsiteX2" fmla="*/ 924 w 2773"/>
                    <a:gd name="connsiteY2" fmla="*/ 924 h 2016"/>
                    <a:gd name="connsiteX3" fmla="*/ 757 w 2773"/>
                    <a:gd name="connsiteY3" fmla="*/ 252 h 2016"/>
                    <a:gd name="connsiteX4" fmla="*/ 1093 w 2773"/>
                    <a:gd name="connsiteY4" fmla="*/ 252 h 2016"/>
                    <a:gd name="connsiteX5" fmla="*/ 1093 w 2773"/>
                    <a:gd name="connsiteY5" fmla="*/ 252 h 2016"/>
                    <a:gd name="connsiteX6" fmla="*/ 1597 w 2773"/>
                    <a:gd name="connsiteY6" fmla="*/ 0 h 2016"/>
                    <a:gd name="connsiteX7" fmla="*/ 1597 w 2773"/>
                    <a:gd name="connsiteY7" fmla="*/ 84 h 2016"/>
                    <a:gd name="connsiteX8" fmla="*/ 1261 w 2773"/>
                    <a:gd name="connsiteY8" fmla="*/ 420 h 2016"/>
                    <a:gd name="connsiteX9" fmla="*/ 1344 w 2773"/>
                    <a:gd name="connsiteY9" fmla="*/ 924 h 2016"/>
                    <a:gd name="connsiteX10" fmla="*/ 2774 w 2773"/>
                    <a:gd name="connsiteY10" fmla="*/ 1177 h 2016"/>
                    <a:gd name="connsiteX11" fmla="*/ 1093 w 2773"/>
                    <a:gd name="connsiteY11" fmla="*/ 1261 h 2016"/>
                    <a:gd name="connsiteX12" fmla="*/ 0 w 2773"/>
                    <a:gd name="connsiteY12" fmla="*/ 2017 h 2016"/>
                    <a:gd name="connsiteX13" fmla="*/ 0 w 2773"/>
                    <a:gd name="connsiteY13" fmla="*/ 2017 h 2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73" h="2016">
                      <a:moveTo>
                        <a:pt x="0" y="2017"/>
                      </a:moveTo>
                      <a:lnTo>
                        <a:pt x="252" y="1344"/>
                      </a:lnTo>
                      <a:lnTo>
                        <a:pt x="924" y="924"/>
                      </a:lnTo>
                      <a:lnTo>
                        <a:pt x="757" y="252"/>
                      </a:lnTo>
                      <a:lnTo>
                        <a:pt x="1093" y="252"/>
                      </a:lnTo>
                      <a:lnTo>
                        <a:pt x="1093" y="252"/>
                      </a:lnTo>
                      <a:lnTo>
                        <a:pt x="1597" y="0"/>
                      </a:lnTo>
                      <a:lnTo>
                        <a:pt x="1597" y="84"/>
                      </a:lnTo>
                      <a:lnTo>
                        <a:pt x="1261" y="420"/>
                      </a:lnTo>
                      <a:lnTo>
                        <a:pt x="1344" y="924"/>
                      </a:lnTo>
                      <a:cubicBezTo>
                        <a:pt x="2774" y="1008"/>
                        <a:pt x="2774" y="1008"/>
                        <a:pt x="2774" y="1177"/>
                      </a:cubicBezTo>
                      <a:cubicBezTo>
                        <a:pt x="2521" y="1597"/>
                        <a:pt x="2521" y="1513"/>
                        <a:pt x="1093" y="1261"/>
                      </a:cubicBezTo>
                      <a:lnTo>
                        <a:pt x="0" y="2017"/>
                      </a:lnTo>
                      <a:lnTo>
                        <a:pt x="0" y="2017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65" name="Volný tvar: obrazec 164">
                  <a:extLst>
                    <a:ext uri="{FF2B5EF4-FFF2-40B4-BE49-F238E27FC236}">
                      <a16:creationId xmlns:a16="http://schemas.microsoft.com/office/drawing/2014/main" id="{2521A634-9D4E-4A58-BD5E-0D81FA42EEA1}"/>
                    </a:ext>
                  </a:extLst>
                </p:cNvPr>
                <p:cNvSpPr/>
                <p:nvPr/>
              </p:nvSpPr>
              <p:spPr>
                <a:xfrm>
                  <a:off x="7290294" y="4740120"/>
                  <a:ext cx="5378" cy="2941"/>
                </a:xfrm>
                <a:custGeom>
                  <a:avLst/>
                  <a:gdLst>
                    <a:gd name="connsiteX0" fmla="*/ 5378 w 5378"/>
                    <a:gd name="connsiteY0" fmla="*/ 1176 h 2941"/>
                    <a:gd name="connsiteX1" fmla="*/ 4538 w 5378"/>
                    <a:gd name="connsiteY1" fmla="*/ 1765 h 2941"/>
                    <a:gd name="connsiteX2" fmla="*/ 4034 w 5378"/>
                    <a:gd name="connsiteY2" fmla="*/ 2689 h 2941"/>
                    <a:gd name="connsiteX3" fmla="*/ 3782 w 5378"/>
                    <a:gd name="connsiteY3" fmla="*/ 2689 h 2941"/>
                    <a:gd name="connsiteX4" fmla="*/ 3025 w 5378"/>
                    <a:gd name="connsiteY4" fmla="*/ 1680 h 2941"/>
                    <a:gd name="connsiteX5" fmla="*/ 2101 w 5378"/>
                    <a:gd name="connsiteY5" fmla="*/ 1680 h 2941"/>
                    <a:gd name="connsiteX6" fmla="*/ 1597 w 5378"/>
                    <a:gd name="connsiteY6" fmla="*/ 2941 h 2941"/>
                    <a:gd name="connsiteX7" fmla="*/ 1176 w 5378"/>
                    <a:gd name="connsiteY7" fmla="*/ 2941 h 2941"/>
                    <a:gd name="connsiteX8" fmla="*/ 252 w 5378"/>
                    <a:gd name="connsiteY8" fmla="*/ 1933 h 2941"/>
                    <a:gd name="connsiteX9" fmla="*/ 0 w 5378"/>
                    <a:gd name="connsiteY9" fmla="*/ 1344 h 2941"/>
                    <a:gd name="connsiteX10" fmla="*/ 2437 w 5378"/>
                    <a:gd name="connsiteY10" fmla="*/ 1344 h 2941"/>
                    <a:gd name="connsiteX11" fmla="*/ 2437 w 5378"/>
                    <a:gd name="connsiteY11" fmla="*/ 252 h 2941"/>
                    <a:gd name="connsiteX12" fmla="*/ 1933 w 5378"/>
                    <a:gd name="connsiteY12" fmla="*/ 0 h 2941"/>
                    <a:gd name="connsiteX13" fmla="*/ 3277 w 5378"/>
                    <a:gd name="connsiteY13" fmla="*/ 0 h 2941"/>
                    <a:gd name="connsiteX14" fmla="*/ 2773 w 5378"/>
                    <a:gd name="connsiteY14" fmla="*/ 336 h 2941"/>
                    <a:gd name="connsiteX15" fmla="*/ 2773 w 5378"/>
                    <a:gd name="connsiteY15" fmla="*/ 1260 h 2941"/>
                    <a:gd name="connsiteX16" fmla="*/ 4874 w 5378"/>
                    <a:gd name="connsiteY16" fmla="*/ 1260 h 2941"/>
                    <a:gd name="connsiteX17" fmla="*/ 5378 w 5378"/>
                    <a:gd name="connsiteY17" fmla="*/ 1176 h 2941"/>
                    <a:gd name="connsiteX18" fmla="*/ 5378 w 5378"/>
                    <a:gd name="connsiteY18" fmla="*/ 1176 h 2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5378" h="2941">
                      <a:moveTo>
                        <a:pt x="5378" y="1176"/>
                      </a:moveTo>
                      <a:lnTo>
                        <a:pt x="4538" y="1765"/>
                      </a:lnTo>
                      <a:lnTo>
                        <a:pt x="4034" y="2689"/>
                      </a:lnTo>
                      <a:lnTo>
                        <a:pt x="3782" y="2689"/>
                      </a:lnTo>
                      <a:lnTo>
                        <a:pt x="3025" y="1680"/>
                      </a:lnTo>
                      <a:lnTo>
                        <a:pt x="2101" y="1680"/>
                      </a:lnTo>
                      <a:lnTo>
                        <a:pt x="1597" y="2941"/>
                      </a:lnTo>
                      <a:cubicBezTo>
                        <a:pt x="1597" y="2941"/>
                        <a:pt x="1176" y="2941"/>
                        <a:pt x="1176" y="2941"/>
                      </a:cubicBezTo>
                      <a:lnTo>
                        <a:pt x="252" y="1933"/>
                      </a:lnTo>
                      <a:cubicBezTo>
                        <a:pt x="252" y="1933"/>
                        <a:pt x="0" y="1344"/>
                        <a:pt x="0" y="1344"/>
                      </a:cubicBezTo>
                      <a:cubicBezTo>
                        <a:pt x="0" y="1344"/>
                        <a:pt x="2437" y="1344"/>
                        <a:pt x="2437" y="1344"/>
                      </a:cubicBezTo>
                      <a:lnTo>
                        <a:pt x="2437" y="252"/>
                      </a:lnTo>
                      <a:cubicBezTo>
                        <a:pt x="2437" y="252"/>
                        <a:pt x="2101" y="168"/>
                        <a:pt x="1933" y="0"/>
                      </a:cubicBezTo>
                      <a:cubicBezTo>
                        <a:pt x="2101" y="0"/>
                        <a:pt x="3277" y="0"/>
                        <a:pt x="3277" y="0"/>
                      </a:cubicBezTo>
                      <a:lnTo>
                        <a:pt x="2773" y="336"/>
                      </a:lnTo>
                      <a:lnTo>
                        <a:pt x="2773" y="1260"/>
                      </a:lnTo>
                      <a:lnTo>
                        <a:pt x="4874" y="1260"/>
                      </a:lnTo>
                      <a:lnTo>
                        <a:pt x="5378" y="1176"/>
                      </a:lnTo>
                      <a:lnTo>
                        <a:pt x="5378" y="1176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66" name="Volný tvar: obrazec 165">
                  <a:extLst>
                    <a:ext uri="{FF2B5EF4-FFF2-40B4-BE49-F238E27FC236}">
                      <a16:creationId xmlns:a16="http://schemas.microsoft.com/office/drawing/2014/main" id="{C0D51224-189E-4506-B948-AE360C2C71EE}"/>
                    </a:ext>
                  </a:extLst>
                </p:cNvPr>
                <p:cNvSpPr/>
                <p:nvPr/>
              </p:nvSpPr>
              <p:spPr>
                <a:xfrm>
                  <a:off x="7289958" y="4739952"/>
                  <a:ext cx="5631" cy="3361"/>
                </a:xfrm>
                <a:custGeom>
                  <a:avLst/>
                  <a:gdLst>
                    <a:gd name="connsiteX0" fmla="*/ 2942 w 5631"/>
                    <a:gd name="connsiteY0" fmla="*/ 1597 h 3361"/>
                    <a:gd name="connsiteX1" fmla="*/ 337 w 5631"/>
                    <a:gd name="connsiteY1" fmla="*/ 1849 h 3361"/>
                    <a:gd name="connsiteX2" fmla="*/ 1681 w 5631"/>
                    <a:gd name="connsiteY2" fmla="*/ 2941 h 3361"/>
                    <a:gd name="connsiteX3" fmla="*/ 2185 w 5631"/>
                    <a:gd name="connsiteY3" fmla="*/ 1849 h 3361"/>
                    <a:gd name="connsiteX4" fmla="*/ 2942 w 5631"/>
                    <a:gd name="connsiteY4" fmla="*/ 1765 h 3361"/>
                    <a:gd name="connsiteX5" fmla="*/ 2942 w 5631"/>
                    <a:gd name="connsiteY5" fmla="*/ 1597 h 3361"/>
                    <a:gd name="connsiteX6" fmla="*/ 2942 w 5631"/>
                    <a:gd name="connsiteY6" fmla="*/ 1597 h 3361"/>
                    <a:gd name="connsiteX7" fmla="*/ 1849 w 5631"/>
                    <a:gd name="connsiteY7" fmla="*/ 3361 h 3361"/>
                    <a:gd name="connsiteX8" fmla="*/ 1429 w 5631"/>
                    <a:gd name="connsiteY8" fmla="*/ 3361 h 3361"/>
                    <a:gd name="connsiteX9" fmla="*/ 168 w 5631"/>
                    <a:gd name="connsiteY9" fmla="*/ 2101 h 3361"/>
                    <a:gd name="connsiteX10" fmla="*/ 0 w 5631"/>
                    <a:gd name="connsiteY10" fmla="*/ 1429 h 3361"/>
                    <a:gd name="connsiteX11" fmla="*/ 2605 w 5631"/>
                    <a:gd name="connsiteY11" fmla="*/ 1344 h 3361"/>
                    <a:gd name="connsiteX12" fmla="*/ 2353 w 5631"/>
                    <a:gd name="connsiteY12" fmla="*/ 588 h 3361"/>
                    <a:gd name="connsiteX13" fmla="*/ 2605 w 5631"/>
                    <a:gd name="connsiteY13" fmla="*/ 420 h 3361"/>
                    <a:gd name="connsiteX14" fmla="*/ 2353 w 5631"/>
                    <a:gd name="connsiteY14" fmla="*/ 504 h 3361"/>
                    <a:gd name="connsiteX15" fmla="*/ 3362 w 5631"/>
                    <a:gd name="connsiteY15" fmla="*/ 0 h 3361"/>
                    <a:gd name="connsiteX16" fmla="*/ 4202 w 5631"/>
                    <a:gd name="connsiteY16" fmla="*/ 0 h 3361"/>
                    <a:gd name="connsiteX17" fmla="*/ 3026 w 5631"/>
                    <a:gd name="connsiteY17" fmla="*/ 756 h 3361"/>
                    <a:gd name="connsiteX18" fmla="*/ 3194 w 5631"/>
                    <a:gd name="connsiteY18" fmla="*/ 1513 h 3361"/>
                    <a:gd name="connsiteX19" fmla="*/ 5631 w 5631"/>
                    <a:gd name="connsiteY19" fmla="*/ 1093 h 3361"/>
                    <a:gd name="connsiteX20" fmla="*/ 4455 w 5631"/>
                    <a:gd name="connsiteY20" fmla="*/ 3025 h 3361"/>
                    <a:gd name="connsiteX21" fmla="*/ 3950 w 5631"/>
                    <a:gd name="connsiteY21" fmla="*/ 3025 h 3361"/>
                    <a:gd name="connsiteX22" fmla="*/ 3110 w 5631"/>
                    <a:gd name="connsiteY22" fmla="*/ 2017 h 3361"/>
                    <a:gd name="connsiteX23" fmla="*/ 2438 w 5631"/>
                    <a:gd name="connsiteY23" fmla="*/ 2185 h 3361"/>
                    <a:gd name="connsiteX24" fmla="*/ 2101 w 5631"/>
                    <a:gd name="connsiteY24" fmla="*/ 3278 h 3361"/>
                    <a:gd name="connsiteX25" fmla="*/ 1849 w 5631"/>
                    <a:gd name="connsiteY25" fmla="*/ 3361 h 3361"/>
                    <a:gd name="connsiteX26" fmla="*/ 1849 w 5631"/>
                    <a:gd name="connsiteY26" fmla="*/ 3361 h 3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5631" h="3361">
                      <a:moveTo>
                        <a:pt x="2942" y="1597"/>
                      </a:moveTo>
                      <a:lnTo>
                        <a:pt x="337" y="1849"/>
                      </a:lnTo>
                      <a:lnTo>
                        <a:pt x="1681" y="2941"/>
                      </a:lnTo>
                      <a:cubicBezTo>
                        <a:pt x="1765" y="2774"/>
                        <a:pt x="1933" y="2437"/>
                        <a:pt x="2185" y="1849"/>
                      </a:cubicBezTo>
                      <a:lnTo>
                        <a:pt x="2942" y="1765"/>
                      </a:lnTo>
                      <a:lnTo>
                        <a:pt x="2942" y="1597"/>
                      </a:lnTo>
                      <a:lnTo>
                        <a:pt x="2942" y="1597"/>
                      </a:lnTo>
                      <a:close/>
                      <a:moveTo>
                        <a:pt x="1849" y="3361"/>
                      </a:moveTo>
                      <a:lnTo>
                        <a:pt x="1429" y="3361"/>
                      </a:lnTo>
                      <a:lnTo>
                        <a:pt x="168" y="2101"/>
                      </a:lnTo>
                      <a:lnTo>
                        <a:pt x="0" y="1429"/>
                      </a:lnTo>
                      <a:lnTo>
                        <a:pt x="2605" y="1344"/>
                      </a:lnTo>
                      <a:lnTo>
                        <a:pt x="2353" y="588"/>
                      </a:lnTo>
                      <a:lnTo>
                        <a:pt x="2605" y="420"/>
                      </a:lnTo>
                      <a:cubicBezTo>
                        <a:pt x="2522" y="420"/>
                        <a:pt x="2353" y="504"/>
                        <a:pt x="2353" y="504"/>
                      </a:cubicBezTo>
                      <a:cubicBezTo>
                        <a:pt x="2101" y="0"/>
                        <a:pt x="2605" y="0"/>
                        <a:pt x="3362" y="0"/>
                      </a:cubicBezTo>
                      <a:lnTo>
                        <a:pt x="4202" y="0"/>
                      </a:lnTo>
                      <a:lnTo>
                        <a:pt x="3026" y="756"/>
                      </a:lnTo>
                      <a:lnTo>
                        <a:pt x="3194" y="1513"/>
                      </a:lnTo>
                      <a:lnTo>
                        <a:pt x="5631" y="1093"/>
                      </a:lnTo>
                      <a:lnTo>
                        <a:pt x="4455" y="3025"/>
                      </a:lnTo>
                      <a:lnTo>
                        <a:pt x="3950" y="3025"/>
                      </a:lnTo>
                      <a:lnTo>
                        <a:pt x="3110" y="2017"/>
                      </a:lnTo>
                      <a:lnTo>
                        <a:pt x="2438" y="2185"/>
                      </a:lnTo>
                      <a:cubicBezTo>
                        <a:pt x="2522" y="2185"/>
                        <a:pt x="2185" y="3194"/>
                        <a:pt x="2101" y="3278"/>
                      </a:cubicBezTo>
                      <a:lnTo>
                        <a:pt x="1849" y="3361"/>
                      </a:lnTo>
                      <a:lnTo>
                        <a:pt x="1849" y="3361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67" name="Volný tvar: obrazec 166">
                  <a:extLst>
                    <a:ext uri="{FF2B5EF4-FFF2-40B4-BE49-F238E27FC236}">
                      <a16:creationId xmlns:a16="http://schemas.microsoft.com/office/drawing/2014/main" id="{47DF9A79-E3F2-415C-BF74-B1A94796EAFD}"/>
                    </a:ext>
                  </a:extLst>
                </p:cNvPr>
                <p:cNvSpPr/>
                <p:nvPr/>
              </p:nvSpPr>
              <p:spPr>
                <a:xfrm>
                  <a:off x="7291270" y="4741801"/>
                  <a:ext cx="621" cy="504"/>
                </a:xfrm>
                <a:custGeom>
                  <a:avLst/>
                  <a:gdLst>
                    <a:gd name="connsiteX0" fmla="*/ 201 w 621"/>
                    <a:gd name="connsiteY0" fmla="*/ 0 h 504"/>
                    <a:gd name="connsiteX1" fmla="*/ 453 w 621"/>
                    <a:gd name="connsiteY1" fmla="*/ 0 h 504"/>
                    <a:gd name="connsiteX2" fmla="*/ 621 w 621"/>
                    <a:gd name="connsiteY2" fmla="*/ 168 h 504"/>
                    <a:gd name="connsiteX3" fmla="*/ 621 w 621"/>
                    <a:gd name="connsiteY3" fmla="*/ 337 h 504"/>
                    <a:gd name="connsiteX4" fmla="*/ 453 w 621"/>
                    <a:gd name="connsiteY4" fmla="*/ 504 h 504"/>
                    <a:gd name="connsiteX5" fmla="*/ 201 w 621"/>
                    <a:gd name="connsiteY5" fmla="*/ 504 h 504"/>
                    <a:gd name="connsiteX6" fmla="*/ 33 w 621"/>
                    <a:gd name="connsiteY6" fmla="*/ 337 h 504"/>
                    <a:gd name="connsiteX7" fmla="*/ 33 w 621"/>
                    <a:gd name="connsiteY7" fmla="*/ 168 h 504"/>
                    <a:gd name="connsiteX8" fmla="*/ 201 w 621"/>
                    <a:gd name="connsiteY8" fmla="*/ 0 h 504"/>
                    <a:gd name="connsiteX9" fmla="*/ 201 w 621"/>
                    <a:gd name="connsiteY9" fmla="*/ 0 h 504"/>
                    <a:gd name="connsiteX10" fmla="*/ 201 w 621"/>
                    <a:gd name="connsiteY10" fmla="*/ 0 h 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21" h="504">
                      <a:moveTo>
                        <a:pt x="201" y="0"/>
                      </a:moveTo>
                      <a:lnTo>
                        <a:pt x="453" y="0"/>
                      </a:lnTo>
                      <a:cubicBezTo>
                        <a:pt x="537" y="0"/>
                        <a:pt x="621" y="84"/>
                        <a:pt x="621" y="168"/>
                      </a:cubicBezTo>
                      <a:lnTo>
                        <a:pt x="621" y="337"/>
                      </a:lnTo>
                      <a:cubicBezTo>
                        <a:pt x="621" y="421"/>
                        <a:pt x="537" y="504"/>
                        <a:pt x="453" y="504"/>
                      </a:cubicBezTo>
                      <a:lnTo>
                        <a:pt x="201" y="504"/>
                      </a:lnTo>
                      <a:cubicBezTo>
                        <a:pt x="117" y="504"/>
                        <a:pt x="33" y="421"/>
                        <a:pt x="33" y="337"/>
                      </a:cubicBezTo>
                      <a:lnTo>
                        <a:pt x="33" y="168"/>
                      </a:lnTo>
                      <a:cubicBezTo>
                        <a:pt x="-51" y="84"/>
                        <a:pt x="33" y="0"/>
                        <a:pt x="201" y="0"/>
                      </a:cubicBezTo>
                      <a:lnTo>
                        <a:pt x="201" y="0"/>
                      </a:lnTo>
                      <a:lnTo>
                        <a:pt x="201" y="0"/>
                      </a:lnTo>
                      <a:close/>
                    </a:path>
                  </a:pathLst>
                </a:custGeom>
                <a:solidFill>
                  <a:srgbClr val="624022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68" name="Volný tvar: obrazec 167">
                  <a:extLst>
                    <a:ext uri="{FF2B5EF4-FFF2-40B4-BE49-F238E27FC236}">
                      <a16:creationId xmlns:a16="http://schemas.microsoft.com/office/drawing/2014/main" id="{C46F7043-FA5C-4F8D-950B-2A5188878149}"/>
                    </a:ext>
                  </a:extLst>
                </p:cNvPr>
                <p:cNvSpPr/>
                <p:nvPr/>
              </p:nvSpPr>
              <p:spPr>
                <a:xfrm>
                  <a:off x="7293824" y="4741717"/>
                  <a:ext cx="588" cy="504"/>
                </a:xfrm>
                <a:custGeom>
                  <a:avLst/>
                  <a:gdLst>
                    <a:gd name="connsiteX0" fmla="*/ 168 w 588"/>
                    <a:gd name="connsiteY0" fmla="*/ 0 h 504"/>
                    <a:gd name="connsiteX1" fmla="*/ 420 w 588"/>
                    <a:gd name="connsiteY1" fmla="*/ 0 h 504"/>
                    <a:gd name="connsiteX2" fmla="*/ 588 w 588"/>
                    <a:gd name="connsiteY2" fmla="*/ 168 h 504"/>
                    <a:gd name="connsiteX3" fmla="*/ 588 w 588"/>
                    <a:gd name="connsiteY3" fmla="*/ 337 h 504"/>
                    <a:gd name="connsiteX4" fmla="*/ 420 w 588"/>
                    <a:gd name="connsiteY4" fmla="*/ 505 h 504"/>
                    <a:gd name="connsiteX5" fmla="*/ 168 w 588"/>
                    <a:gd name="connsiteY5" fmla="*/ 505 h 504"/>
                    <a:gd name="connsiteX6" fmla="*/ 0 w 588"/>
                    <a:gd name="connsiteY6" fmla="*/ 337 h 504"/>
                    <a:gd name="connsiteX7" fmla="*/ 0 w 588"/>
                    <a:gd name="connsiteY7" fmla="*/ 168 h 504"/>
                    <a:gd name="connsiteX8" fmla="*/ 168 w 588"/>
                    <a:gd name="connsiteY8" fmla="*/ 0 h 504"/>
                    <a:gd name="connsiteX9" fmla="*/ 168 w 588"/>
                    <a:gd name="connsiteY9" fmla="*/ 0 h 504"/>
                    <a:gd name="connsiteX10" fmla="*/ 168 w 588"/>
                    <a:gd name="connsiteY10" fmla="*/ 0 h 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88" h="504">
                      <a:moveTo>
                        <a:pt x="168" y="0"/>
                      </a:moveTo>
                      <a:lnTo>
                        <a:pt x="420" y="0"/>
                      </a:lnTo>
                      <a:cubicBezTo>
                        <a:pt x="504" y="0"/>
                        <a:pt x="588" y="84"/>
                        <a:pt x="588" y="168"/>
                      </a:cubicBezTo>
                      <a:lnTo>
                        <a:pt x="588" y="337"/>
                      </a:lnTo>
                      <a:cubicBezTo>
                        <a:pt x="588" y="421"/>
                        <a:pt x="504" y="505"/>
                        <a:pt x="420" y="505"/>
                      </a:cubicBezTo>
                      <a:lnTo>
                        <a:pt x="168" y="505"/>
                      </a:lnTo>
                      <a:cubicBezTo>
                        <a:pt x="84" y="505"/>
                        <a:pt x="0" y="505"/>
                        <a:pt x="0" y="337"/>
                      </a:cubicBezTo>
                      <a:lnTo>
                        <a:pt x="0" y="168"/>
                      </a:lnTo>
                      <a:cubicBezTo>
                        <a:pt x="0" y="84"/>
                        <a:pt x="84" y="0"/>
                        <a:pt x="168" y="0"/>
                      </a:cubicBezTo>
                      <a:lnTo>
                        <a:pt x="168" y="0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624022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69" name="Volný tvar: obrazec 168">
                  <a:extLst>
                    <a:ext uri="{FF2B5EF4-FFF2-40B4-BE49-F238E27FC236}">
                      <a16:creationId xmlns:a16="http://schemas.microsoft.com/office/drawing/2014/main" id="{A7E70E79-C304-466F-BD3A-A5450DFF4F74}"/>
                    </a:ext>
                  </a:extLst>
                </p:cNvPr>
                <p:cNvSpPr/>
                <p:nvPr/>
              </p:nvSpPr>
              <p:spPr>
                <a:xfrm>
                  <a:off x="7290042" y="4738996"/>
                  <a:ext cx="5294" cy="1207"/>
                </a:xfrm>
                <a:custGeom>
                  <a:avLst/>
                  <a:gdLst>
                    <a:gd name="connsiteX0" fmla="*/ 252 w 5294"/>
                    <a:gd name="connsiteY0" fmla="*/ 1208 h 1207"/>
                    <a:gd name="connsiteX1" fmla="*/ 0 w 5294"/>
                    <a:gd name="connsiteY1" fmla="*/ 956 h 1207"/>
                    <a:gd name="connsiteX2" fmla="*/ 84 w 5294"/>
                    <a:gd name="connsiteY2" fmla="*/ 704 h 1207"/>
                    <a:gd name="connsiteX3" fmla="*/ 2521 w 5294"/>
                    <a:gd name="connsiteY3" fmla="*/ 32 h 1207"/>
                    <a:gd name="connsiteX4" fmla="*/ 5295 w 5294"/>
                    <a:gd name="connsiteY4" fmla="*/ 283 h 1207"/>
                    <a:gd name="connsiteX5" fmla="*/ 2605 w 5294"/>
                    <a:gd name="connsiteY5" fmla="*/ 536 h 1207"/>
                    <a:gd name="connsiteX6" fmla="*/ 252 w 5294"/>
                    <a:gd name="connsiteY6" fmla="*/ 1208 h 1207"/>
                    <a:gd name="connsiteX7" fmla="*/ 252 w 5294"/>
                    <a:gd name="connsiteY7" fmla="*/ 1208 h 1207"/>
                    <a:gd name="connsiteX8" fmla="*/ 252 w 5294"/>
                    <a:gd name="connsiteY8" fmla="*/ 1208 h 1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294" h="1207">
                      <a:moveTo>
                        <a:pt x="252" y="1208"/>
                      </a:moveTo>
                      <a:lnTo>
                        <a:pt x="0" y="956"/>
                      </a:lnTo>
                      <a:lnTo>
                        <a:pt x="84" y="704"/>
                      </a:lnTo>
                      <a:cubicBezTo>
                        <a:pt x="924" y="368"/>
                        <a:pt x="1513" y="199"/>
                        <a:pt x="2521" y="32"/>
                      </a:cubicBezTo>
                      <a:cubicBezTo>
                        <a:pt x="3614" y="-53"/>
                        <a:pt x="4370" y="32"/>
                        <a:pt x="5295" y="283"/>
                      </a:cubicBezTo>
                      <a:cubicBezTo>
                        <a:pt x="4286" y="619"/>
                        <a:pt x="3614" y="452"/>
                        <a:pt x="2605" y="536"/>
                      </a:cubicBezTo>
                      <a:cubicBezTo>
                        <a:pt x="1597" y="619"/>
                        <a:pt x="1008" y="872"/>
                        <a:pt x="252" y="1208"/>
                      </a:cubicBezTo>
                      <a:lnTo>
                        <a:pt x="252" y="1208"/>
                      </a:lnTo>
                      <a:lnTo>
                        <a:pt x="252" y="1208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70" name="Volný tvar: obrazec 169">
                  <a:extLst>
                    <a:ext uri="{FF2B5EF4-FFF2-40B4-BE49-F238E27FC236}">
                      <a16:creationId xmlns:a16="http://schemas.microsoft.com/office/drawing/2014/main" id="{0DA93566-C3B3-45C7-8FDA-C633D85D744F}"/>
                    </a:ext>
                  </a:extLst>
                </p:cNvPr>
                <p:cNvSpPr/>
                <p:nvPr/>
              </p:nvSpPr>
              <p:spPr>
                <a:xfrm>
                  <a:off x="7288782" y="4737179"/>
                  <a:ext cx="1764" cy="1092"/>
                </a:xfrm>
                <a:custGeom>
                  <a:avLst/>
                  <a:gdLst>
                    <a:gd name="connsiteX0" fmla="*/ 1765 w 1764"/>
                    <a:gd name="connsiteY0" fmla="*/ 1093 h 1092"/>
                    <a:gd name="connsiteX1" fmla="*/ 1008 w 1764"/>
                    <a:gd name="connsiteY1" fmla="*/ 1093 h 1092"/>
                    <a:gd name="connsiteX2" fmla="*/ 0 w 1764"/>
                    <a:gd name="connsiteY2" fmla="*/ 0 h 1092"/>
                    <a:gd name="connsiteX3" fmla="*/ 588 w 1764"/>
                    <a:gd name="connsiteY3" fmla="*/ 84 h 1092"/>
                    <a:gd name="connsiteX4" fmla="*/ 1260 w 1764"/>
                    <a:gd name="connsiteY4" fmla="*/ 336 h 1092"/>
                    <a:gd name="connsiteX5" fmla="*/ 1765 w 1764"/>
                    <a:gd name="connsiteY5" fmla="*/ 1093 h 1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4" h="1092">
                      <a:moveTo>
                        <a:pt x="1765" y="1093"/>
                      </a:moveTo>
                      <a:lnTo>
                        <a:pt x="1008" y="1093"/>
                      </a:lnTo>
                      <a:lnTo>
                        <a:pt x="0" y="0"/>
                      </a:lnTo>
                      <a:lnTo>
                        <a:pt x="588" y="84"/>
                      </a:lnTo>
                      <a:lnTo>
                        <a:pt x="1260" y="336"/>
                      </a:lnTo>
                      <a:lnTo>
                        <a:pt x="1765" y="1093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71" name="Volný tvar: obrazec 170">
                  <a:extLst>
                    <a:ext uri="{FF2B5EF4-FFF2-40B4-BE49-F238E27FC236}">
                      <a16:creationId xmlns:a16="http://schemas.microsoft.com/office/drawing/2014/main" id="{6AFBA9C6-53AB-445F-971D-10BFA50CF086}"/>
                    </a:ext>
                  </a:extLst>
                </p:cNvPr>
                <p:cNvSpPr/>
                <p:nvPr/>
              </p:nvSpPr>
              <p:spPr>
                <a:xfrm>
                  <a:off x="7288109" y="4736843"/>
                  <a:ext cx="2857" cy="1680"/>
                </a:xfrm>
                <a:custGeom>
                  <a:avLst/>
                  <a:gdLst>
                    <a:gd name="connsiteX0" fmla="*/ 2857 w 2857"/>
                    <a:gd name="connsiteY0" fmla="*/ 1681 h 1680"/>
                    <a:gd name="connsiteX1" fmla="*/ 1681 w 2857"/>
                    <a:gd name="connsiteY1" fmla="*/ 1681 h 1680"/>
                    <a:gd name="connsiteX2" fmla="*/ 0 w 2857"/>
                    <a:gd name="connsiteY2" fmla="*/ 0 h 1680"/>
                    <a:gd name="connsiteX3" fmla="*/ 2017 w 2857"/>
                    <a:gd name="connsiteY3" fmla="*/ 420 h 1680"/>
                    <a:gd name="connsiteX4" fmla="*/ 2857 w 2857"/>
                    <a:gd name="connsiteY4" fmla="*/ 1681 h 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57" h="1680">
                      <a:moveTo>
                        <a:pt x="2857" y="1681"/>
                      </a:moveTo>
                      <a:lnTo>
                        <a:pt x="1681" y="1681"/>
                      </a:lnTo>
                      <a:lnTo>
                        <a:pt x="0" y="0"/>
                      </a:lnTo>
                      <a:lnTo>
                        <a:pt x="2017" y="420"/>
                      </a:lnTo>
                      <a:lnTo>
                        <a:pt x="2857" y="1681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72" name="Volný tvar: obrazec 171">
                  <a:extLst>
                    <a:ext uri="{FF2B5EF4-FFF2-40B4-BE49-F238E27FC236}">
                      <a16:creationId xmlns:a16="http://schemas.microsoft.com/office/drawing/2014/main" id="{D20C7D15-94E0-4D1F-8D23-028B4843EB5B}"/>
                    </a:ext>
                  </a:extLst>
                </p:cNvPr>
                <p:cNvSpPr/>
                <p:nvPr/>
              </p:nvSpPr>
              <p:spPr>
                <a:xfrm>
                  <a:off x="7294581" y="4736590"/>
                  <a:ext cx="1764" cy="1260"/>
                </a:xfrm>
                <a:custGeom>
                  <a:avLst/>
                  <a:gdLst>
                    <a:gd name="connsiteX0" fmla="*/ 168 w 1764"/>
                    <a:gd name="connsiteY0" fmla="*/ 1261 h 1260"/>
                    <a:gd name="connsiteX1" fmla="*/ 1765 w 1764"/>
                    <a:gd name="connsiteY1" fmla="*/ 0 h 1260"/>
                    <a:gd name="connsiteX2" fmla="*/ 1260 w 1764"/>
                    <a:gd name="connsiteY2" fmla="*/ 0 h 1260"/>
                    <a:gd name="connsiteX3" fmla="*/ 672 w 1764"/>
                    <a:gd name="connsiteY3" fmla="*/ 504 h 1260"/>
                    <a:gd name="connsiteX4" fmla="*/ 0 w 1764"/>
                    <a:gd name="connsiteY4" fmla="*/ 588 h 1260"/>
                    <a:gd name="connsiteX5" fmla="*/ 168 w 1764"/>
                    <a:gd name="connsiteY5" fmla="*/ 1261 h 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64" h="1260">
                      <a:moveTo>
                        <a:pt x="168" y="1261"/>
                      </a:moveTo>
                      <a:lnTo>
                        <a:pt x="1765" y="0"/>
                      </a:lnTo>
                      <a:lnTo>
                        <a:pt x="1260" y="0"/>
                      </a:lnTo>
                      <a:lnTo>
                        <a:pt x="672" y="504"/>
                      </a:lnTo>
                      <a:lnTo>
                        <a:pt x="0" y="588"/>
                      </a:lnTo>
                      <a:lnTo>
                        <a:pt x="168" y="1261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73" name="Volný tvar: obrazec 172">
                  <a:extLst>
                    <a:ext uri="{FF2B5EF4-FFF2-40B4-BE49-F238E27FC236}">
                      <a16:creationId xmlns:a16="http://schemas.microsoft.com/office/drawing/2014/main" id="{43B2FC62-8D40-4E4A-9ED8-F83A019D6805}"/>
                    </a:ext>
                  </a:extLst>
                </p:cNvPr>
                <p:cNvSpPr/>
                <p:nvPr/>
              </p:nvSpPr>
              <p:spPr>
                <a:xfrm>
                  <a:off x="7291303" y="4737347"/>
                  <a:ext cx="2521" cy="756"/>
                </a:xfrm>
                <a:custGeom>
                  <a:avLst/>
                  <a:gdLst>
                    <a:gd name="connsiteX0" fmla="*/ 2521 w 2521"/>
                    <a:gd name="connsiteY0" fmla="*/ 672 h 756"/>
                    <a:gd name="connsiteX1" fmla="*/ 0 w 2521"/>
                    <a:gd name="connsiteY1" fmla="*/ 756 h 756"/>
                    <a:gd name="connsiteX2" fmla="*/ 0 w 2521"/>
                    <a:gd name="connsiteY2" fmla="*/ 504 h 756"/>
                    <a:gd name="connsiteX3" fmla="*/ 924 w 2521"/>
                    <a:gd name="connsiteY3" fmla="*/ 420 h 756"/>
                    <a:gd name="connsiteX4" fmla="*/ 1008 w 2521"/>
                    <a:gd name="connsiteY4" fmla="*/ 0 h 756"/>
                    <a:gd name="connsiteX5" fmla="*/ 1260 w 2521"/>
                    <a:gd name="connsiteY5" fmla="*/ 0 h 756"/>
                    <a:gd name="connsiteX6" fmla="*/ 1513 w 2521"/>
                    <a:gd name="connsiteY6" fmla="*/ 336 h 756"/>
                    <a:gd name="connsiteX7" fmla="*/ 2437 w 2521"/>
                    <a:gd name="connsiteY7" fmla="*/ 504 h 756"/>
                    <a:gd name="connsiteX8" fmla="*/ 2521 w 2521"/>
                    <a:gd name="connsiteY8" fmla="*/ 672 h 756"/>
                    <a:gd name="connsiteX9" fmla="*/ 2521 w 2521"/>
                    <a:gd name="connsiteY9" fmla="*/ 672 h 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21" h="756">
                      <a:moveTo>
                        <a:pt x="2521" y="672"/>
                      </a:moveTo>
                      <a:lnTo>
                        <a:pt x="0" y="756"/>
                      </a:lnTo>
                      <a:lnTo>
                        <a:pt x="0" y="504"/>
                      </a:lnTo>
                      <a:lnTo>
                        <a:pt x="924" y="420"/>
                      </a:lnTo>
                      <a:lnTo>
                        <a:pt x="1008" y="0"/>
                      </a:lnTo>
                      <a:lnTo>
                        <a:pt x="1260" y="0"/>
                      </a:lnTo>
                      <a:cubicBezTo>
                        <a:pt x="1260" y="0"/>
                        <a:pt x="1513" y="336"/>
                        <a:pt x="1513" y="336"/>
                      </a:cubicBezTo>
                      <a:lnTo>
                        <a:pt x="2437" y="504"/>
                      </a:lnTo>
                      <a:lnTo>
                        <a:pt x="2521" y="672"/>
                      </a:lnTo>
                      <a:lnTo>
                        <a:pt x="2521" y="672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74" name="Volný tvar: obrazec 173">
                  <a:extLst>
                    <a:ext uri="{FF2B5EF4-FFF2-40B4-BE49-F238E27FC236}">
                      <a16:creationId xmlns:a16="http://schemas.microsoft.com/office/drawing/2014/main" id="{96E56283-38E4-49E4-8C75-83548001B278}"/>
                    </a:ext>
                  </a:extLst>
                </p:cNvPr>
                <p:cNvSpPr/>
                <p:nvPr/>
              </p:nvSpPr>
              <p:spPr>
                <a:xfrm>
                  <a:off x="7291051" y="4737515"/>
                  <a:ext cx="3025" cy="924"/>
                </a:xfrm>
                <a:custGeom>
                  <a:avLst/>
                  <a:gdLst>
                    <a:gd name="connsiteX0" fmla="*/ 0 w 3025"/>
                    <a:gd name="connsiteY0" fmla="*/ 925 h 924"/>
                    <a:gd name="connsiteX1" fmla="*/ 84 w 3025"/>
                    <a:gd name="connsiteY1" fmla="*/ 337 h 924"/>
                    <a:gd name="connsiteX2" fmla="*/ 1177 w 3025"/>
                    <a:gd name="connsiteY2" fmla="*/ 0 h 924"/>
                    <a:gd name="connsiteX3" fmla="*/ 672 w 3025"/>
                    <a:gd name="connsiteY3" fmla="*/ 337 h 924"/>
                    <a:gd name="connsiteX4" fmla="*/ 1513 w 3025"/>
                    <a:gd name="connsiteY4" fmla="*/ 337 h 924"/>
                    <a:gd name="connsiteX5" fmla="*/ 1345 w 3025"/>
                    <a:gd name="connsiteY5" fmla="*/ 0 h 924"/>
                    <a:gd name="connsiteX6" fmla="*/ 2774 w 3025"/>
                    <a:gd name="connsiteY6" fmla="*/ 168 h 924"/>
                    <a:gd name="connsiteX7" fmla="*/ 3025 w 3025"/>
                    <a:gd name="connsiteY7" fmla="*/ 505 h 924"/>
                    <a:gd name="connsiteX8" fmla="*/ 2774 w 3025"/>
                    <a:gd name="connsiteY8" fmla="*/ 757 h 924"/>
                    <a:gd name="connsiteX9" fmla="*/ 0 w 3025"/>
                    <a:gd name="connsiteY9" fmla="*/ 925 h 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25" h="924">
                      <a:moveTo>
                        <a:pt x="0" y="925"/>
                      </a:moveTo>
                      <a:lnTo>
                        <a:pt x="84" y="337"/>
                      </a:lnTo>
                      <a:lnTo>
                        <a:pt x="1177" y="0"/>
                      </a:lnTo>
                      <a:lnTo>
                        <a:pt x="672" y="337"/>
                      </a:lnTo>
                      <a:lnTo>
                        <a:pt x="1513" y="337"/>
                      </a:lnTo>
                      <a:lnTo>
                        <a:pt x="1345" y="0"/>
                      </a:lnTo>
                      <a:lnTo>
                        <a:pt x="2774" y="168"/>
                      </a:lnTo>
                      <a:lnTo>
                        <a:pt x="3025" y="505"/>
                      </a:lnTo>
                      <a:lnTo>
                        <a:pt x="2774" y="757"/>
                      </a:lnTo>
                      <a:lnTo>
                        <a:pt x="0" y="925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75" name="Volný tvar: obrazec 174">
                  <a:extLst>
                    <a:ext uri="{FF2B5EF4-FFF2-40B4-BE49-F238E27FC236}">
                      <a16:creationId xmlns:a16="http://schemas.microsoft.com/office/drawing/2014/main" id="{319ADDEB-DEE5-41A5-9081-A3D5235406BF}"/>
                    </a:ext>
                  </a:extLst>
                </p:cNvPr>
                <p:cNvSpPr/>
                <p:nvPr/>
              </p:nvSpPr>
              <p:spPr>
                <a:xfrm>
                  <a:off x="7292732" y="4736674"/>
                  <a:ext cx="924" cy="420"/>
                </a:xfrm>
                <a:custGeom>
                  <a:avLst/>
                  <a:gdLst>
                    <a:gd name="connsiteX0" fmla="*/ 924 w 924"/>
                    <a:gd name="connsiteY0" fmla="*/ 420 h 420"/>
                    <a:gd name="connsiteX1" fmla="*/ 84 w 924"/>
                    <a:gd name="connsiteY1" fmla="*/ 420 h 420"/>
                    <a:gd name="connsiteX2" fmla="*/ 0 w 924"/>
                    <a:gd name="connsiteY2" fmla="*/ 0 h 420"/>
                    <a:gd name="connsiteX3" fmla="*/ 924 w 924"/>
                    <a:gd name="connsiteY3" fmla="*/ 420 h 4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4" h="420">
                      <a:moveTo>
                        <a:pt x="924" y="420"/>
                      </a:moveTo>
                      <a:lnTo>
                        <a:pt x="84" y="420"/>
                      </a:lnTo>
                      <a:lnTo>
                        <a:pt x="0" y="0"/>
                      </a:lnTo>
                      <a:lnTo>
                        <a:pt x="924" y="420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76" name="Volný tvar: obrazec 175">
                  <a:extLst>
                    <a:ext uri="{FF2B5EF4-FFF2-40B4-BE49-F238E27FC236}">
                      <a16:creationId xmlns:a16="http://schemas.microsoft.com/office/drawing/2014/main" id="{F6E5FEF9-8008-4B7F-B29C-1D9F6672A57A}"/>
                    </a:ext>
                  </a:extLst>
                </p:cNvPr>
                <p:cNvSpPr/>
                <p:nvPr/>
              </p:nvSpPr>
              <p:spPr>
                <a:xfrm>
                  <a:off x="7291303" y="4736674"/>
                  <a:ext cx="924" cy="588"/>
                </a:xfrm>
                <a:custGeom>
                  <a:avLst/>
                  <a:gdLst>
                    <a:gd name="connsiteX0" fmla="*/ 924 w 924"/>
                    <a:gd name="connsiteY0" fmla="*/ 0 h 588"/>
                    <a:gd name="connsiteX1" fmla="*/ 840 w 924"/>
                    <a:gd name="connsiteY1" fmla="*/ 504 h 588"/>
                    <a:gd name="connsiteX2" fmla="*/ 0 w 924"/>
                    <a:gd name="connsiteY2" fmla="*/ 588 h 588"/>
                    <a:gd name="connsiteX3" fmla="*/ 924 w 924"/>
                    <a:gd name="connsiteY3" fmla="*/ 0 h 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24" h="588">
                      <a:moveTo>
                        <a:pt x="924" y="0"/>
                      </a:moveTo>
                      <a:lnTo>
                        <a:pt x="840" y="504"/>
                      </a:lnTo>
                      <a:lnTo>
                        <a:pt x="0" y="588"/>
                      </a:lnTo>
                      <a:lnTo>
                        <a:pt x="924" y="0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77" name="Volný tvar: obrazec 176">
                  <a:extLst>
                    <a:ext uri="{FF2B5EF4-FFF2-40B4-BE49-F238E27FC236}">
                      <a16:creationId xmlns:a16="http://schemas.microsoft.com/office/drawing/2014/main" id="{D1B22F3E-4C33-4FEA-8463-639E3AABEDD8}"/>
                    </a:ext>
                  </a:extLst>
                </p:cNvPr>
                <p:cNvSpPr/>
                <p:nvPr/>
              </p:nvSpPr>
              <p:spPr>
                <a:xfrm>
                  <a:off x="7287101" y="4743398"/>
                  <a:ext cx="756" cy="1849"/>
                </a:xfrm>
                <a:custGeom>
                  <a:avLst/>
                  <a:gdLst>
                    <a:gd name="connsiteX0" fmla="*/ 336 w 756"/>
                    <a:gd name="connsiteY0" fmla="*/ 1849 h 1849"/>
                    <a:gd name="connsiteX1" fmla="*/ 756 w 756"/>
                    <a:gd name="connsiteY1" fmla="*/ 757 h 1849"/>
                    <a:gd name="connsiteX2" fmla="*/ 336 w 756"/>
                    <a:gd name="connsiteY2" fmla="*/ 0 h 1849"/>
                    <a:gd name="connsiteX3" fmla="*/ 0 w 756"/>
                    <a:gd name="connsiteY3" fmla="*/ 1093 h 1849"/>
                    <a:gd name="connsiteX4" fmla="*/ 336 w 756"/>
                    <a:gd name="connsiteY4" fmla="*/ 1849 h 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6" h="1849">
                      <a:moveTo>
                        <a:pt x="336" y="1849"/>
                      </a:moveTo>
                      <a:lnTo>
                        <a:pt x="756" y="757"/>
                      </a:lnTo>
                      <a:lnTo>
                        <a:pt x="336" y="0"/>
                      </a:lnTo>
                      <a:lnTo>
                        <a:pt x="0" y="1093"/>
                      </a:lnTo>
                      <a:lnTo>
                        <a:pt x="336" y="1849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78" name="Volný tvar: obrazec 177">
                  <a:extLst>
                    <a:ext uri="{FF2B5EF4-FFF2-40B4-BE49-F238E27FC236}">
                      <a16:creationId xmlns:a16="http://schemas.microsoft.com/office/drawing/2014/main" id="{02AE22CB-C387-40A6-864C-E63C8957E58D}"/>
                    </a:ext>
                  </a:extLst>
                </p:cNvPr>
                <p:cNvSpPr/>
                <p:nvPr/>
              </p:nvSpPr>
              <p:spPr>
                <a:xfrm>
                  <a:off x="7287773" y="4744574"/>
                  <a:ext cx="1092" cy="1260"/>
                </a:xfrm>
                <a:custGeom>
                  <a:avLst/>
                  <a:gdLst>
                    <a:gd name="connsiteX0" fmla="*/ 505 w 1092"/>
                    <a:gd name="connsiteY0" fmla="*/ 1261 h 1260"/>
                    <a:gd name="connsiteX1" fmla="*/ 1093 w 1092"/>
                    <a:gd name="connsiteY1" fmla="*/ 0 h 1260"/>
                    <a:gd name="connsiteX2" fmla="*/ 0 w 1092"/>
                    <a:gd name="connsiteY2" fmla="*/ 1008 h 1260"/>
                    <a:gd name="connsiteX3" fmla="*/ 505 w 1092"/>
                    <a:gd name="connsiteY3" fmla="*/ 1261 h 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92" h="1260">
                      <a:moveTo>
                        <a:pt x="505" y="1261"/>
                      </a:moveTo>
                      <a:lnTo>
                        <a:pt x="1093" y="0"/>
                      </a:lnTo>
                      <a:lnTo>
                        <a:pt x="0" y="1008"/>
                      </a:lnTo>
                      <a:lnTo>
                        <a:pt x="505" y="1261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79" name="Volný tvar: obrazec 178">
                  <a:extLst>
                    <a:ext uri="{FF2B5EF4-FFF2-40B4-BE49-F238E27FC236}">
                      <a16:creationId xmlns:a16="http://schemas.microsoft.com/office/drawing/2014/main" id="{4812D31E-D319-4287-A623-350EE1533E72}"/>
                    </a:ext>
                  </a:extLst>
                </p:cNvPr>
                <p:cNvSpPr/>
                <p:nvPr/>
              </p:nvSpPr>
              <p:spPr>
                <a:xfrm>
                  <a:off x="7287773" y="4744406"/>
                  <a:ext cx="840" cy="1765"/>
                </a:xfrm>
                <a:custGeom>
                  <a:avLst/>
                  <a:gdLst>
                    <a:gd name="connsiteX0" fmla="*/ 672 w 840"/>
                    <a:gd name="connsiteY0" fmla="*/ 1765 h 1765"/>
                    <a:gd name="connsiteX1" fmla="*/ 0 w 840"/>
                    <a:gd name="connsiteY1" fmla="*/ 1429 h 1765"/>
                    <a:gd name="connsiteX2" fmla="*/ 841 w 840"/>
                    <a:gd name="connsiteY2" fmla="*/ 0 h 1765"/>
                    <a:gd name="connsiteX3" fmla="*/ 252 w 840"/>
                    <a:gd name="connsiteY3" fmla="*/ 1345 h 1765"/>
                    <a:gd name="connsiteX4" fmla="*/ 505 w 840"/>
                    <a:gd name="connsiteY4" fmla="*/ 1429 h 1765"/>
                    <a:gd name="connsiteX5" fmla="*/ 252 w 840"/>
                    <a:gd name="connsiteY5" fmla="*/ 1345 h 1765"/>
                    <a:gd name="connsiteX6" fmla="*/ 841 w 840"/>
                    <a:gd name="connsiteY6" fmla="*/ 0 h 1765"/>
                    <a:gd name="connsiteX7" fmla="*/ 672 w 840"/>
                    <a:gd name="connsiteY7" fmla="*/ 1765 h 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40" h="1765">
                      <a:moveTo>
                        <a:pt x="672" y="1765"/>
                      </a:moveTo>
                      <a:lnTo>
                        <a:pt x="0" y="1429"/>
                      </a:lnTo>
                      <a:lnTo>
                        <a:pt x="841" y="0"/>
                      </a:lnTo>
                      <a:lnTo>
                        <a:pt x="252" y="1345"/>
                      </a:lnTo>
                      <a:lnTo>
                        <a:pt x="505" y="1429"/>
                      </a:lnTo>
                      <a:lnTo>
                        <a:pt x="252" y="1345"/>
                      </a:lnTo>
                      <a:lnTo>
                        <a:pt x="841" y="0"/>
                      </a:lnTo>
                      <a:lnTo>
                        <a:pt x="672" y="1765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80" name="Volný tvar: obrazec 179">
                  <a:extLst>
                    <a:ext uri="{FF2B5EF4-FFF2-40B4-BE49-F238E27FC236}">
                      <a16:creationId xmlns:a16="http://schemas.microsoft.com/office/drawing/2014/main" id="{68328C7B-8A6A-47C6-9DA1-D6248DA31A3D}"/>
                    </a:ext>
                  </a:extLst>
                </p:cNvPr>
                <p:cNvSpPr/>
                <p:nvPr/>
              </p:nvSpPr>
              <p:spPr>
                <a:xfrm>
                  <a:off x="7308532" y="4748777"/>
                  <a:ext cx="2794" cy="1849"/>
                </a:xfrm>
                <a:custGeom>
                  <a:avLst/>
                  <a:gdLst>
                    <a:gd name="connsiteX0" fmla="*/ 840 w 2794"/>
                    <a:gd name="connsiteY0" fmla="*/ 0 h 1849"/>
                    <a:gd name="connsiteX1" fmla="*/ 0 w 2794"/>
                    <a:gd name="connsiteY1" fmla="*/ 1008 h 1849"/>
                    <a:gd name="connsiteX2" fmla="*/ 84 w 2794"/>
                    <a:gd name="connsiteY2" fmla="*/ 1849 h 1849"/>
                    <a:gd name="connsiteX3" fmla="*/ 1849 w 2794"/>
                    <a:gd name="connsiteY3" fmla="*/ 1849 h 1849"/>
                    <a:gd name="connsiteX4" fmla="*/ 2689 w 2794"/>
                    <a:gd name="connsiteY4" fmla="*/ 1261 h 1849"/>
                    <a:gd name="connsiteX5" fmla="*/ 2774 w 2794"/>
                    <a:gd name="connsiteY5" fmla="*/ 420 h 1849"/>
                    <a:gd name="connsiteX6" fmla="*/ 840 w 2794"/>
                    <a:gd name="connsiteY6" fmla="*/ 0 h 1849"/>
                    <a:gd name="connsiteX7" fmla="*/ 840 w 2794"/>
                    <a:gd name="connsiteY7" fmla="*/ 0 h 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94" h="1849">
                      <a:moveTo>
                        <a:pt x="840" y="0"/>
                      </a:moveTo>
                      <a:lnTo>
                        <a:pt x="0" y="1008"/>
                      </a:lnTo>
                      <a:lnTo>
                        <a:pt x="84" y="1849"/>
                      </a:lnTo>
                      <a:lnTo>
                        <a:pt x="1849" y="1849"/>
                      </a:lnTo>
                      <a:cubicBezTo>
                        <a:pt x="2437" y="1765"/>
                        <a:pt x="2605" y="1513"/>
                        <a:pt x="2689" y="1261"/>
                      </a:cubicBezTo>
                      <a:cubicBezTo>
                        <a:pt x="2858" y="1008"/>
                        <a:pt x="2774" y="840"/>
                        <a:pt x="2774" y="420"/>
                      </a:cubicBezTo>
                      <a:lnTo>
                        <a:pt x="840" y="0"/>
                      </a:lnTo>
                      <a:lnTo>
                        <a:pt x="840" y="0"/>
                      </a:lnTo>
                      <a:close/>
                    </a:path>
                  </a:pathLst>
                </a:custGeom>
                <a:solidFill>
                  <a:srgbClr val="CD232B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81" name="Volný tvar: obrazec 180">
                  <a:extLst>
                    <a:ext uri="{FF2B5EF4-FFF2-40B4-BE49-F238E27FC236}">
                      <a16:creationId xmlns:a16="http://schemas.microsoft.com/office/drawing/2014/main" id="{6263EBB6-0840-4EED-A205-5F6226E85548}"/>
                    </a:ext>
                  </a:extLst>
                </p:cNvPr>
                <p:cNvSpPr/>
                <p:nvPr/>
              </p:nvSpPr>
              <p:spPr>
                <a:xfrm>
                  <a:off x="7308448" y="4748608"/>
                  <a:ext cx="2857" cy="2101"/>
                </a:xfrm>
                <a:custGeom>
                  <a:avLst/>
                  <a:gdLst>
                    <a:gd name="connsiteX0" fmla="*/ 84 w 2857"/>
                    <a:gd name="connsiteY0" fmla="*/ 2101 h 2101"/>
                    <a:gd name="connsiteX1" fmla="*/ 0 w 2857"/>
                    <a:gd name="connsiteY1" fmla="*/ 1093 h 2101"/>
                    <a:gd name="connsiteX2" fmla="*/ 841 w 2857"/>
                    <a:gd name="connsiteY2" fmla="*/ 0 h 2101"/>
                    <a:gd name="connsiteX3" fmla="*/ 2858 w 2857"/>
                    <a:gd name="connsiteY3" fmla="*/ 421 h 2101"/>
                    <a:gd name="connsiteX4" fmla="*/ 2774 w 2857"/>
                    <a:gd name="connsiteY4" fmla="*/ 1345 h 2101"/>
                    <a:gd name="connsiteX5" fmla="*/ 2858 w 2857"/>
                    <a:gd name="connsiteY5" fmla="*/ 1345 h 2101"/>
                    <a:gd name="connsiteX6" fmla="*/ 1933 w 2857"/>
                    <a:gd name="connsiteY6" fmla="*/ 2017 h 2101"/>
                    <a:gd name="connsiteX7" fmla="*/ 84 w 2857"/>
                    <a:gd name="connsiteY7" fmla="*/ 2101 h 2101"/>
                    <a:gd name="connsiteX8" fmla="*/ 84 w 2857"/>
                    <a:gd name="connsiteY8" fmla="*/ 2101 h 2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57" h="2101">
                      <a:moveTo>
                        <a:pt x="84" y="2101"/>
                      </a:moveTo>
                      <a:lnTo>
                        <a:pt x="0" y="1093"/>
                      </a:lnTo>
                      <a:lnTo>
                        <a:pt x="841" y="0"/>
                      </a:lnTo>
                      <a:lnTo>
                        <a:pt x="2858" y="421"/>
                      </a:lnTo>
                      <a:lnTo>
                        <a:pt x="2774" y="1345"/>
                      </a:lnTo>
                      <a:lnTo>
                        <a:pt x="2858" y="1345"/>
                      </a:lnTo>
                      <a:cubicBezTo>
                        <a:pt x="2774" y="1597"/>
                        <a:pt x="2605" y="1849"/>
                        <a:pt x="1933" y="2017"/>
                      </a:cubicBezTo>
                      <a:lnTo>
                        <a:pt x="84" y="2101"/>
                      </a:lnTo>
                      <a:lnTo>
                        <a:pt x="84" y="2101"/>
                      </a:lnTo>
                      <a:close/>
                    </a:path>
                  </a:pathLst>
                </a:custGeom>
                <a:solidFill>
                  <a:srgbClr val="D4212C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82" name="Volný tvar: obrazec 181">
                  <a:extLst>
                    <a:ext uri="{FF2B5EF4-FFF2-40B4-BE49-F238E27FC236}">
                      <a16:creationId xmlns:a16="http://schemas.microsoft.com/office/drawing/2014/main" id="{D371E33F-3F8E-4182-84B2-1F2D55B87838}"/>
                    </a:ext>
                  </a:extLst>
                </p:cNvPr>
                <p:cNvSpPr/>
                <p:nvPr/>
              </p:nvSpPr>
              <p:spPr>
                <a:xfrm>
                  <a:off x="7312734" y="4751130"/>
                  <a:ext cx="2689" cy="1428"/>
                </a:xfrm>
                <a:custGeom>
                  <a:avLst/>
                  <a:gdLst>
                    <a:gd name="connsiteX0" fmla="*/ 840 w 2689"/>
                    <a:gd name="connsiteY0" fmla="*/ 0 h 1428"/>
                    <a:gd name="connsiteX1" fmla="*/ 84 w 2689"/>
                    <a:gd name="connsiteY1" fmla="*/ 588 h 1428"/>
                    <a:gd name="connsiteX2" fmla="*/ 0 w 2689"/>
                    <a:gd name="connsiteY2" fmla="*/ 1344 h 1428"/>
                    <a:gd name="connsiteX3" fmla="*/ 1597 w 2689"/>
                    <a:gd name="connsiteY3" fmla="*/ 1429 h 1428"/>
                    <a:gd name="connsiteX4" fmla="*/ 2437 w 2689"/>
                    <a:gd name="connsiteY4" fmla="*/ 1008 h 1428"/>
                    <a:gd name="connsiteX5" fmla="*/ 2689 w 2689"/>
                    <a:gd name="connsiteY5" fmla="*/ 420 h 1428"/>
                    <a:gd name="connsiteX6" fmla="*/ 840 w 2689"/>
                    <a:gd name="connsiteY6" fmla="*/ 0 h 1428"/>
                    <a:gd name="connsiteX7" fmla="*/ 840 w 2689"/>
                    <a:gd name="connsiteY7" fmla="*/ 0 h 14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89" h="1428">
                      <a:moveTo>
                        <a:pt x="840" y="0"/>
                      </a:moveTo>
                      <a:lnTo>
                        <a:pt x="84" y="588"/>
                      </a:lnTo>
                      <a:lnTo>
                        <a:pt x="0" y="1344"/>
                      </a:lnTo>
                      <a:lnTo>
                        <a:pt x="1597" y="1429"/>
                      </a:lnTo>
                      <a:cubicBezTo>
                        <a:pt x="2185" y="1344"/>
                        <a:pt x="2269" y="1260"/>
                        <a:pt x="2437" y="1008"/>
                      </a:cubicBezTo>
                      <a:cubicBezTo>
                        <a:pt x="2689" y="756"/>
                        <a:pt x="2605" y="756"/>
                        <a:pt x="2689" y="420"/>
                      </a:cubicBezTo>
                      <a:lnTo>
                        <a:pt x="840" y="0"/>
                      </a:lnTo>
                      <a:lnTo>
                        <a:pt x="840" y="0"/>
                      </a:lnTo>
                      <a:close/>
                    </a:path>
                  </a:pathLst>
                </a:custGeom>
                <a:solidFill>
                  <a:srgbClr val="CD232B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83" name="Volný tvar: obrazec 182">
                  <a:extLst>
                    <a:ext uri="{FF2B5EF4-FFF2-40B4-BE49-F238E27FC236}">
                      <a16:creationId xmlns:a16="http://schemas.microsoft.com/office/drawing/2014/main" id="{3AE8A8E2-5DAE-4213-8364-AD834613CD47}"/>
                    </a:ext>
                  </a:extLst>
                </p:cNvPr>
                <p:cNvSpPr/>
                <p:nvPr/>
              </p:nvSpPr>
              <p:spPr>
                <a:xfrm>
                  <a:off x="7312734" y="4751046"/>
                  <a:ext cx="2689" cy="1680"/>
                </a:xfrm>
                <a:custGeom>
                  <a:avLst/>
                  <a:gdLst>
                    <a:gd name="connsiteX0" fmla="*/ 1597 w 2689"/>
                    <a:gd name="connsiteY0" fmla="*/ 1681 h 1680"/>
                    <a:gd name="connsiteX1" fmla="*/ 0 w 2689"/>
                    <a:gd name="connsiteY1" fmla="*/ 1597 h 1680"/>
                    <a:gd name="connsiteX2" fmla="*/ 0 w 2689"/>
                    <a:gd name="connsiteY2" fmla="*/ 672 h 1680"/>
                    <a:gd name="connsiteX3" fmla="*/ 840 w 2689"/>
                    <a:gd name="connsiteY3" fmla="*/ 0 h 1680"/>
                    <a:gd name="connsiteX4" fmla="*/ 2689 w 2689"/>
                    <a:gd name="connsiteY4" fmla="*/ 420 h 1680"/>
                    <a:gd name="connsiteX5" fmla="*/ 2437 w 2689"/>
                    <a:gd name="connsiteY5" fmla="*/ 1176 h 1680"/>
                    <a:gd name="connsiteX6" fmla="*/ 2521 w 2689"/>
                    <a:gd name="connsiteY6" fmla="*/ 1260 h 1680"/>
                    <a:gd name="connsiteX7" fmla="*/ 1597 w 2689"/>
                    <a:gd name="connsiteY7" fmla="*/ 1681 h 1680"/>
                    <a:gd name="connsiteX8" fmla="*/ 1597 w 2689"/>
                    <a:gd name="connsiteY8" fmla="*/ 1681 h 1680"/>
                    <a:gd name="connsiteX9" fmla="*/ 1597 w 2689"/>
                    <a:gd name="connsiteY9" fmla="*/ 1681 h 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89" h="1680">
                      <a:moveTo>
                        <a:pt x="1597" y="1681"/>
                      </a:moveTo>
                      <a:lnTo>
                        <a:pt x="0" y="1597"/>
                      </a:lnTo>
                      <a:lnTo>
                        <a:pt x="0" y="672"/>
                      </a:lnTo>
                      <a:lnTo>
                        <a:pt x="840" y="0"/>
                      </a:lnTo>
                      <a:lnTo>
                        <a:pt x="2689" y="420"/>
                      </a:lnTo>
                      <a:lnTo>
                        <a:pt x="2437" y="1176"/>
                      </a:lnTo>
                      <a:lnTo>
                        <a:pt x="2521" y="1260"/>
                      </a:lnTo>
                      <a:cubicBezTo>
                        <a:pt x="2353" y="1513"/>
                        <a:pt x="2185" y="1597"/>
                        <a:pt x="1597" y="1681"/>
                      </a:cubicBezTo>
                      <a:lnTo>
                        <a:pt x="1597" y="1681"/>
                      </a:lnTo>
                      <a:lnTo>
                        <a:pt x="1597" y="1681"/>
                      </a:lnTo>
                      <a:close/>
                    </a:path>
                  </a:pathLst>
                </a:custGeom>
                <a:solidFill>
                  <a:srgbClr val="D4212C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84" name="Volný tvar: obrazec 183">
                  <a:extLst>
                    <a:ext uri="{FF2B5EF4-FFF2-40B4-BE49-F238E27FC236}">
                      <a16:creationId xmlns:a16="http://schemas.microsoft.com/office/drawing/2014/main" id="{396C5284-C331-4F6E-A9A2-74445810507A}"/>
                    </a:ext>
                  </a:extLst>
                </p:cNvPr>
                <p:cNvSpPr/>
                <p:nvPr/>
              </p:nvSpPr>
              <p:spPr>
                <a:xfrm>
                  <a:off x="7319710" y="4749113"/>
                  <a:ext cx="2521" cy="1513"/>
                </a:xfrm>
                <a:custGeom>
                  <a:avLst/>
                  <a:gdLst>
                    <a:gd name="connsiteX0" fmla="*/ 840 w 2521"/>
                    <a:gd name="connsiteY0" fmla="*/ 0 h 1513"/>
                    <a:gd name="connsiteX1" fmla="*/ 0 w 2521"/>
                    <a:gd name="connsiteY1" fmla="*/ 841 h 1513"/>
                    <a:gd name="connsiteX2" fmla="*/ 0 w 2521"/>
                    <a:gd name="connsiteY2" fmla="*/ 1429 h 1513"/>
                    <a:gd name="connsiteX3" fmla="*/ 1680 w 2521"/>
                    <a:gd name="connsiteY3" fmla="*/ 1513 h 1513"/>
                    <a:gd name="connsiteX4" fmla="*/ 2353 w 2521"/>
                    <a:gd name="connsiteY4" fmla="*/ 1093 h 1513"/>
                    <a:gd name="connsiteX5" fmla="*/ 2521 w 2521"/>
                    <a:gd name="connsiteY5" fmla="*/ 337 h 1513"/>
                    <a:gd name="connsiteX6" fmla="*/ 840 w 2521"/>
                    <a:gd name="connsiteY6" fmla="*/ 0 h 1513"/>
                    <a:gd name="connsiteX7" fmla="*/ 840 w 2521"/>
                    <a:gd name="connsiteY7" fmla="*/ 0 h 1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21" h="1513">
                      <a:moveTo>
                        <a:pt x="840" y="0"/>
                      </a:moveTo>
                      <a:lnTo>
                        <a:pt x="0" y="841"/>
                      </a:lnTo>
                      <a:lnTo>
                        <a:pt x="0" y="1429"/>
                      </a:lnTo>
                      <a:lnTo>
                        <a:pt x="1680" y="1513"/>
                      </a:lnTo>
                      <a:cubicBezTo>
                        <a:pt x="2185" y="1345"/>
                        <a:pt x="2185" y="1429"/>
                        <a:pt x="2353" y="1093"/>
                      </a:cubicBezTo>
                      <a:cubicBezTo>
                        <a:pt x="2521" y="841"/>
                        <a:pt x="2437" y="757"/>
                        <a:pt x="2521" y="337"/>
                      </a:cubicBezTo>
                      <a:lnTo>
                        <a:pt x="840" y="0"/>
                      </a:lnTo>
                      <a:lnTo>
                        <a:pt x="840" y="0"/>
                      </a:lnTo>
                      <a:close/>
                    </a:path>
                  </a:pathLst>
                </a:custGeom>
                <a:solidFill>
                  <a:srgbClr val="CD232B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85" name="Volný tvar: obrazec 184">
                  <a:extLst>
                    <a:ext uri="{FF2B5EF4-FFF2-40B4-BE49-F238E27FC236}">
                      <a16:creationId xmlns:a16="http://schemas.microsoft.com/office/drawing/2014/main" id="{6E2A47F5-F290-45BA-BA9B-BA119D2D62D8}"/>
                    </a:ext>
                  </a:extLst>
                </p:cNvPr>
                <p:cNvSpPr/>
                <p:nvPr/>
              </p:nvSpPr>
              <p:spPr>
                <a:xfrm>
                  <a:off x="7319626" y="4749029"/>
                  <a:ext cx="2689" cy="1764"/>
                </a:xfrm>
                <a:custGeom>
                  <a:avLst/>
                  <a:gdLst>
                    <a:gd name="connsiteX0" fmla="*/ 1849 w 2689"/>
                    <a:gd name="connsiteY0" fmla="*/ 1765 h 1764"/>
                    <a:gd name="connsiteX1" fmla="*/ 168 w 2689"/>
                    <a:gd name="connsiteY1" fmla="*/ 1680 h 1764"/>
                    <a:gd name="connsiteX2" fmla="*/ 0 w 2689"/>
                    <a:gd name="connsiteY2" fmla="*/ 924 h 1764"/>
                    <a:gd name="connsiteX3" fmla="*/ 840 w 2689"/>
                    <a:gd name="connsiteY3" fmla="*/ 0 h 1764"/>
                    <a:gd name="connsiteX4" fmla="*/ 2689 w 2689"/>
                    <a:gd name="connsiteY4" fmla="*/ 420 h 1764"/>
                    <a:gd name="connsiteX5" fmla="*/ 2521 w 2689"/>
                    <a:gd name="connsiteY5" fmla="*/ 1260 h 1764"/>
                    <a:gd name="connsiteX6" fmla="*/ 2605 w 2689"/>
                    <a:gd name="connsiteY6" fmla="*/ 1344 h 1764"/>
                    <a:gd name="connsiteX7" fmla="*/ 1849 w 2689"/>
                    <a:gd name="connsiteY7" fmla="*/ 1765 h 1764"/>
                    <a:gd name="connsiteX8" fmla="*/ 1849 w 2689"/>
                    <a:gd name="connsiteY8" fmla="*/ 1765 h 1764"/>
                    <a:gd name="connsiteX9" fmla="*/ 1849 w 2689"/>
                    <a:gd name="connsiteY9" fmla="*/ 1765 h 1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689" h="1764">
                      <a:moveTo>
                        <a:pt x="1849" y="1765"/>
                      </a:moveTo>
                      <a:lnTo>
                        <a:pt x="168" y="1680"/>
                      </a:lnTo>
                      <a:lnTo>
                        <a:pt x="0" y="924"/>
                      </a:lnTo>
                      <a:lnTo>
                        <a:pt x="840" y="0"/>
                      </a:lnTo>
                      <a:lnTo>
                        <a:pt x="2689" y="420"/>
                      </a:lnTo>
                      <a:lnTo>
                        <a:pt x="2521" y="1260"/>
                      </a:lnTo>
                      <a:lnTo>
                        <a:pt x="2605" y="1344"/>
                      </a:lnTo>
                      <a:cubicBezTo>
                        <a:pt x="2437" y="1597"/>
                        <a:pt x="2353" y="1597"/>
                        <a:pt x="1849" y="1765"/>
                      </a:cubicBezTo>
                      <a:lnTo>
                        <a:pt x="1849" y="1765"/>
                      </a:lnTo>
                      <a:lnTo>
                        <a:pt x="1849" y="1765"/>
                      </a:lnTo>
                      <a:close/>
                    </a:path>
                  </a:pathLst>
                </a:custGeom>
                <a:solidFill>
                  <a:srgbClr val="D4212C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86" name="Volný tvar: obrazec 185">
                  <a:extLst>
                    <a:ext uri="{FF2B5EF4-FFF2-40B4-BE49-F238E27FC236}">
                      <a16:creationId xmlns:a16="http://schemas.microsoft.com/office/drawing/2014/main" id="{6A984E75-82ED-420A-A8E1-5DF1BAA508B4}"/>
                    </a:ext>
                  </a:extLst>
                </p:cNvPr>
                <p:cNvSpPr/>
                <p:nvPr/>
              </p:nvSpPr>
              <p:spPr>
                <a:xfrm>
                  <a:off x="7324584" y="4750626"/>
                  <a:ext cx="2689" cy="1764"/>
                </a:xfrm>
                <a:custGeom>
                  <a:avLst/>
                  <a:gdLst>
                    <a:gd name="connsiteX0" fmla="*/ 925 w 2689"/>
                    <a:gd name="connsiteY0" fmla="*/ 0 h 1764"/>
                    <a:gd name="connsiteX1" fmla="*/ 0 w 2689"/>
                    <a:gd name="connsiteY1" fmla="*/ 756 h 1764"/>
                    <a:gd name="connsiteX2" fmla="*/ 0 w 2689"/>
                    <a:gd name="connsiteY2" fmla="*/ 1596 h 1764"/>
                    <a:gd name="connsiteX3" fmla="*/ 1765 w 2689"/>
                    <a:gd name="connsiteY3" fmla="*/ 1765 h 1764"/>
                    <a:gd name="connsiteX4" fmla="*/ 2522 w 2689"/>
                    <a:gd name="connsiteY4" fmla="*/ 1260 h 1764"/>
                    <a:gd name="connsiteX5" fmla="*/ 2689 w 2689"/>
                    <a:gd name="connsiteY5" fmla="*/ 588 h 1764"/>
                    <a:gd name="connsiteX6" fmla="*/ 925 w 2689"/>
                    <a:gd name="connsiteY6" fmla="*/ 0 h 1764"/>
                    <a:gd name="connsiteX7" fmla="*/ 925 w 2689"/>
                    <a:gd name="connsiteY7" fmla="*/ 0 h 17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89" h="1764">
                      <a:moveTo>
                        <a:pt x="925" y="0"/>
                      </a:moveTo>
                      <a:lnTo>
                        <a:pt x="0" y="756"/>
                      </a:lnTo>
                      <a:lnTo>
                        <a:pt x="0" y="1596"/>
                      </a:lnTo>
                      <a:lnTo>
                        <a:pt x="1765" y="1765"/>
                      </a:lnTo>
                      <a:cubicBezTo>
                        <a:pt x="2353" y="1596"/>
                        <a:pt x="2353" y="1513"/>
                        <a:pt x="2522" y="1260"/>
                      </a:cubicBezTo>
                      <a:cubicBezTo>
                        <a:pt x="2689" y="1008"/>
                        <a:pt x="2605" y="924"/>
                        <a:pt x="2689" y="588"/>
                      </a:cubicBezTo>
                      <a:lnTo>
                        <a:pt x="925" y="0"/>
                      </a:lnTo>
                      <a:lnTo>
                        <a:pt x="925" y="0"/>
                      </a:lnTo>
                      <a:close/>
                    </a:path>
                  </a:pathLst>
                </a:custGeom>
                <a:solidFill>
                  <a:srgbClr val="CD232B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87" name="Volný tvar: obrazec 186">
                  <a:extLst>
                    <a:ext uri="{FF2B5EF4-FFF2-40B4-BE49-F238E27FC236}">
                      <a16:creationId xmlns:a16="http://schemas.microsoft.com/office/drawing/2014/main" id="{6CA92BEC-B212-4481-8DF1-BB2C848654F1}"/>
                    </a:ext>
                  </a:extLst>
                </p:cNvPr>
                <p:cNvSpPr/>
                <p:nvPr/>
              </p:nvSpPr>
              <p:spPr>
                <a:xfrm>
                  <a:off x="7324416" y="4750542"/>
                  <a:ext cx="2857" cy="1932"/>
                </a:xfrm>
                <a:custGeom>
                  <a:avLst/>
                  <a:gdLst>
                    <a:gd name="connsiteX0" fmla="*/ 1933 w 2857"/>
                    <a:gd name="connsiteY0" fmla="*/ 1933 h 1932"/>
                    <a:gd name="connsiteX1" fmla="*/ 84 w 2857"/>
                    <a:gd name="connsiteY1" fmla="*/ 1765 h 1932"/>
                    <a:gd name="connsiteX2" fmla="*/ 0 w 2857"/>
                    <a:gd name="connsiteY2" fmla="*/ 840 h 1932"/>
                    <a:gd name="connsiteX3" fmla="*/ 1008 w 2857"/>
                    <a:gd name="connsiteY3" fmla="*/ 0 h 1932"/>
                    <a:gd name="connsiteX4" fmla="*/ 2857 w 2857"/>
                    <a:gd name="connsiteY4" fmla="*/ 504 h 1932"/>
                    <a:gd name="connsiteX5" fmla="*/ 2773 w 2857"/>
                    <a:gd name="connsiteY5" fmla="*/ 1344 h 1932"/>
                    <a:gd name="connsiteX6" fmla="*/ 1933 w 2857"/>
                    <a:gd name="connsiteY6" fmla="*/ 1933 h 1932"/>
                    <a:gd name="connsiteX7" fmla="*/ 1933 w 2857"/>
                    <a:gd name="connsiteY7" fmla="*/ 1933 h 1932"/>
                    <a:gd name="connsiteX8" fmla="*/ 1933 w 2857"/>
                    <a:gd name="connsiteY8" fmla="*/ 1933 h 1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57" h="1932">
                      <a:moveTo>
                        <a:pt x="1933" y="1933"/>
                      </a:moveTo>
                      <a:lnTo>
                        <a:pt x="84" y="1765"/>
                      </a:lnTo>
                      <a:lnTo>
                        <a:pt x="0" y="840"/>
                      </a:lnTo>
                      <a:lnTo>
                        <a:pt x="1008" y="0"/>
                      </a:lnTo>
                      <a:lnTo>
                        <a:pt x="2857" y="504"/>
                      </a:lnTo>
                      <a:lnTo>
                        <a:pt x="2773" y="1344"/>
                      </a:lnTo>
                      <a:cubicBezTo>
                        <a:pt x="2521" y="1680"/>
                        <a:pt x="2521" y="1849"/>
                        <a:pt x="1933" y="1933"/>
                      </a:cubicBezTo>
                      <a:lnTo>
                        <a:pt x="1933" y="1933"/>
                      </a:lnTo>
                      <a:lnTo>
                        <a:pt x="1933" y="1933"/>
                      </a:lnTo>
                      <a:close/>
                    </a:path>
                  </a:pathLst>
                </a:custGeom>
                <a:solidFill>
                  <a:srgbClr val="D4212C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88" name="Volný tvar: obrazec 187">
                  <a:extLst>
                    <a:ext uri="{FF2B5EF4-FFF2-40B4-BE49-F238E27FC236}">
                      <a16:creationId xmlns:a16="http://schemas.microsoft.com/office/drawing/2014/main" id="{16E09B13-BBD0-4182-BE65-668AAAA97217}"/>
                    </a:ext>
                  </a:extLst>
                </p:cNvPr>
                <p:cNvSpPr/>
                <p:nvPr/>
              </p:nvSpPr>
              <p:spPr>
                <a:xfrm>
                  <a:off x="7313574" y="4727660"/>
                  <a:ext cx="16136" cy="5529"/>
                </a:xfrm>
                <a:custGeom>
                  <a:avLst/>
                  <a:gdLst>
                    <a:gd name="connsiteX0" fmla="*/ 0 w 16136"/>
                    <a:gd name="connsiteY0" fmla="*/ 1871 h 5529"/>
                    <a:gd name="connsiteX1" fmla="*/ 3362 w 16136"/>
                    <a:gd name="connsiteY1" fmla="*/ 4056 h 5529"/>
                    <a:gd name="connsiteX2" fmla="*/ 5799 w 16136"/>
                    <a:gd name="connsiteY2" fmla="*/ 4056 h 5529"/>
                    <a:gd name="connsiteX3" fmla="*/ 8153 w 16136"/>
                    <a:gd name="connsiteY3" fmla="*/ 4981 h 5529"/>
                    <a:gd name="connsiteX4" fmla="*/ 12691 w 16136"/>
                    <a:gd name="connsiteY4" fmla="*/ 5485 h 5529"/>
                    <a:gd name="connsiteX5" fmla="*/ 16137 w 16136"/>
                    <a:gd name="connsiteY5" fmla="*/ 4140 h 5529"/>
                    <a:gd name="connsiteX6" fmla="*/ 16137 w 16136"/>
                    <a:gd name="connsiteY6" fmla="*/ 3888 h 5529"/>
                    <a:gd name="connsiteX7" fmla="*/ 15464 w 16136"/>
                    <a:gd name="connsiteY7" fmla="*/ 3888 h 5529"/>
                    <a:gd name="connsiteX8" fmla="*/ 11766 w 16136"/>
                    <a:gd name="connsiteY8" fmla="*/ 4140 h 5529"/>
                    <a:gd name="connsiteX9" fmla="*/ 8573 w 16136"/>
                    <a:gd name="connsiteY9" fmla="*/ 2964 h 5529"/>
                    <a:gd name="connsiteX10" fmla="*/ 8404 w 16136"/>
                    <a:gd name="connsiteY10" fmla="*/ 2627 h 5529"/>
                    <a:gd name="connsiteX11" fmla="*/ 11851 w 16136"/>
                    <a:gd name="connsiteY11" fmla="*/ 2291 h 5529"/>
                    <a:gd name="connsiteX12" fmla="*/ 13531 w 16136"/>
                    <a:gd name="connsiteY12" fmla="*/ 1199 h 5529"/>
                    <a:gd name="connsiteX13" fmla="*/ 13531 w 16136"/>
                    <a:gd name="connsiteY13" fmla="*/ 779 h 5529"/>
                    <a:gd name="connsiteX14" fmla="*/ 12943 w 16136"/>
                    <a:gd name="connsiteY14" fmla="*/ 694 h 5529"/>
                    <a:gd name="connsiteX15" fmla="*/ 10422 w 16136"/>
                    <a:gd name="connsiteY15" fmla="*/ 1283 h 5529"/>
                    <a:gd name="connsiteX16" fmla="*/ 7564 w 16136"/>
                    <a:gd name="connsiteY16" fmla="*/ 442 h 5529"/>
                    <a:gd name="connsiteX17" fmla="*/ 5967 w 16136"/>
                    <a:gd name="connsiteY17" fmla="*/ 22 h 5529"/>
                    <a:gd name="connsiteX18" fmla="*/ 2269 w 16136"/>
                    <a:gd name="connsiteY18" fmla="*/ 358 h 5529"/>
                    <a:gd name="connsiteX19" fmla="*/ 0 w 16136"/>
                    <a:gd name="connsiteY19" fmla="*/ 1871 h 5529"/>
                    <a:gd name="connsiteX20" fmla="*/ 0 w 16136"/>
                    <a:gd name="connsiteY20" fmla="*/ 1871 h 5529"/>
                    <a:gd name="connsiteX21" fmla="*/ 0 w 16136"/>
                    <a:gd name="connsiteY21" fmla="*/ 1871 h 5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6136" h="5529">
                      <a:moveTo>
                        <a:pt x="0" y="1871"/>
                      </a:moveTo>
                      <a:lnTo>
                        <a:pt x="3362" y="4056"/>
                      </a:lnTo>
                      <a:cubicBezTo>
                        <a:pt x="3950" y="3552"/>
                        <a:pt x="5295" y="3888"/>
                        <a:pt x="5799" y="4056"/>
                      </a:cubicBezTo>
                      <a:cubicBezTo>
                        <a:pt x="6640" y="4308"/>
                        <a:pt x="7396" y="4812"/>
                        <a:pt x="8153" y="4981"/>
                      </a:cubicBezTo>
                      <a:cubicBezTo>
                        <a:pt x="9581" y="5317"/>
                        <a:pt x="11346" y="5653"/>
                        <a:pt x="12691" y="5485"/>
                      </a:cubicBezTo>
                      <a:cubicBezTo>
                        <a:pt x="14036" y="5317"/>
                        <a:pt x="15128" y="4644"/>
                        <a:pt x="16137" y="4140"/>
                      </a:cubicBezTo>
                      <a:lnTo>
                        <a:pt x="16137" y="3888"/>
                      </a:lnTo>
                      <a:lnTo>
                        <a:pt x="15464" y="3888"/>
                      </a:lnTo>
                      <a:cubicBezTo>
                        <a:pt x="14372" y="4224"/>
                        <a:pt x="12859" y="4308"/>
                        <a:pt x="11766" y="4140"/>
                      </a:cubicBezTo>
                      <a:cubicBezTo>
                        <a:pt x="10590" y="3972"/>
                        <a:pt x="10338" y="3468"/>
                        <a:pt x="8573" y="2964"/>
                      </a:cubicBezTo>
                      <a:lnTo>
                        <a:pt x="8404" y="2627"/>
                      </a:lnTo>
                      <a:cubicBezTo>
                        <a:pt x="10506" y="2711"/>
                        <a:pt x="10926" y="2711"/>
                        <a:pt x="11851" y="2291"/>
                      </a:cubicBezTo>
                      <a:cubicBezTo>
                        <a:pt x="12691" y="2039"/>
                        <a:pt x="13027" y="1535"/>
                        <a:pt x="13531" y="1199"/>
                      </a:cubicBezTo>
                      <a:lnTo>
                        <a:pt x="13531" y="779"/>
                      </a:lnTo>
                      <a:lnTo>
                        <a:pt x="12943" y="694"/>
                      </a:lnTo>
                      <a:cubicBezTo>
                        <a:pt x="12102" y="1283"/>
                        <a:pt x="11598" y="1283"/>
                        <a:pt x="10422" y="1283"/>
                      </a:cubicBezTo>
                      <a:cubicBezTo>
                        <a:pt x="9329" y="1114"/>
                        <a:pt x="8237" y="526"/>
                        <a:pt x="7564" y="442"/>
                      </a:cubicBezTo>
                      <a:cubicBezTo>
                        <a:pt x="6724" y="442"/>
                        <a:pt x="6808" y="106"/>
                        <a:pt x="5967" y="22"/>
                      </a:cubicBezTo>
                      <a:cubicBezTo>
                        <a:pt x="4706" y="-62"/>
                        <a:pt x="3446" y="106"/>
                        <a:pt x="2269" y="358"/>
                      </a:cubicBezTo>
                      <a:cubicBezTo>
                        <a:pt x="841" y="863"/>
                        <a:pt x="672" y="1199"/>
                        <a:pt x="0" y="1871"/>
                      </a:cubicBezTo>
                      <a:lnTo>
                        <a:pt x="0" y="1871"/>
                      </a:lnTo>
                      <a:lnTo>
                        <a:pt x="0" y="1871"/>
                      </a:lnTo>
                      <a:close/>
                    </a:path>
                  </a:pathLst>
                </a:custGeom>
                <a:solidFill>
                  <a:srgbClr val="CD232B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89" name="Volný tvar: obrazec 188">
                  <a:extLst>
                    <a:ext uri="{FF2B5EF4-FFF2-40B4-BE49-F238E27FC236}">
                      <a16:creationId xmlns:a16="http://schemas.microsoft.com/office/drawing/2014/main" id="{47066E57-07AA-4125-9C0D-E53B91401DC1}"/>
                    </a:ext>
                  </a:extLst>
                </p:cNvPr>
                <p:cNvSpPr/>
                <p:nvPr/>
              </p:nvSpPr>
              <p:spPr>
                <a:xfrm>
                  <a:off x="7313491" y="4727616"/>
                  <a:ext cx="16388" cy="5780"/>
                </a:xfrm>
                <a:custGeom>
                  <a:avLst/>
                  <a:gdLst>
                    <a:gd name="connsiteX0" fmla="*/ 12018 w 16388"/>
                    <a:gd name="connsiteY0" fmla="*/ 5613 h 5780"/>
                    <a:gd name="connsiteX1" fmla="*/ 8236 w 16388"/>
                    <a:gd name="connsiteY1" fmla="*/ 5109 h 5780"/>
                    <a:gd name="connsiteX2" fmla="*/ 6975 w 16388"/>
                    <a:gd name="connsiteY2" fmla="*/ 4688 h 5780"/>
                    <a:gd name="connsiteX3" fmla="*/ 5883 w 16388"/>
                    <a:gd name="connsiteY3" fmla="*/ 4184 h 5780"/>
                    <a:gd name="connsiteX4" fmla="*/ 3530 w 16388"/>
                    <a:gd name="connsiteY4" fmla="*/ 4184 h 5780"/>
                    <a:gd name="connsiteX5" fmla="*/ 0 w 16388"/>
                    <a:gd name="connsiteY5" fmla="*/ 1999 h 5780"/>
                    <a:gd name="connsiteX6" fmla="*/ 2353 w 16388"/>
                    <a:gd name="connsiteY6" fmla="*/ 402 h 5780"/>
                    <a:gd name="connsiteX7" fmla="*/ 6135 w 16388"/>
                    <a:gd name="connsiteY7" fmla="*/ 66 h 5780"/>
                    <a:gd name="connsiteX8" fmla="*/ 6891 w 16388"/>
                    <a:gd name="connsiteY8" fmla="*/ 318 h 5780"/>
                    <a:gd name="connsiteX9" fmla="*/ 7648 w 16388"/>
                    <a:gd name="connsiteY9" fmla="*/ 486 h 5780"/>
                    <a:gd name="connsiteX10" fmla="*/ 8992 w 16388"/>
                    <a:gd name="connsiteY10" fmla="*/ 822 h 5780"/>
                    <a:gd name="connsiteX11" fmla="*/ 10589 w 16388"/>
                    <a:gd name="connsiteY11" fmla="*/ 1243 h 5780"/>
                    <a:gd name="connsiteX12" fmla="*/ 13027 w 16388"/>
                    <a:gd name="connsiteY12" fmla="*/ 738 h 5780"/>
                    <a:gd name="connsiteX13" fmla="*/ 13027 w 16388"/>
                    <a:gd name="connsiteY13" fmla="*/ 738 h 5780"/>
                    <a:gd name="connsiteX14" fmla="*/ 13699 w 16388"/>
                    <a:gd name="connsiteY14" fmla="*/ 822 h 5780"/>
                    <a:gd name="connsiteX15" fmla="*/ 13699 w 16388"/>
                    <a:gd name="connsiteY15" fmla="*/ 907 h 5780"/>
                    <a:gd name="connsiteX16" fmla="*/ 13699 w 16388"/>
                    <a:gd name="connsiteY16" fmla="*/ 907 h 5780"/>
                    <a:gd name="connsiteX17" fmla="*/ 13699 w 16388"/>
                    <a:gd name="connsiteY17" fmla="*/ 990 h 5780"/>
                    <a:gd name="connsiteX18" fmla="*/ 13615 w 16388"/>
                    <a:gd name="connsiteY18" fmla="*/ 990 h 5780"/>
                    <a:gd name="connsiteX19" fmla="*/ 13363 w 16388"/>
                    <a:gd name="connsiteY19" fmla="*/ 1663 h 5780"/>
                    <a:gd name="connsiteX20" fmla="*/ 12018 w 16388"/>
                    <a:gd name="connsiteY20" fmla="*/ 2419 h 5780"/>
                    <a:gd name="connsiteX21" fmla="*/ 10001 w 16388"/>
                    <a:gd name="connsiteY21" fmla="*/ 2839 h 5780"/>
                    <a:gd name="connsiteX22" fmla="*/ 9497 w 16388"/>
                    <a:gd name="connsiteY22" fmla="*/ 2839 h 5780"/>
                    <a:gd name="connsiteX23" fmla="*/ 10001 w 16388"/>
                    <a:gd name="connsiteY23" fmla="*/ 2587 h 5780"/>
                    <a:gd name="connsiteX24" fmla="*/ 11934 w 16388"/>
                    <a:gd name="connsiteY24" fmla="*/ 2251 h 5780"/>
                    <a:gd name="connsiteX25" fmla="*/ 13279 w 16388"/>
                    <a:gd name="connsiteY25" fmla="*/ 1494 h 5780"/>
                    <a:gd name="connsiteX26" fmla="*/ 13615 w 16388"/>
                    <a:gd name="connsiteY26" fmla="*/ 1074 h 5780"/>
                    <a:gd name="connsiteX27" fmla="*/ 10506 w 16388"/>
                    <a:gd name="connsiteY27" fmla="*/ 1494 h 5780"/>
                    <a:gd name="connsiteX28" fmla="*/ 8825 w 16388"/>
                    <a:gd name="connsiteY28" fmla="*/ 1074 h 5780"/>
                    <a:gd name="connsiteX29" fmla="*/ 7648 w 16388"/>
                    <a:gd name="connsiteY29" fmla="*/ 738 h 5780"/>
                    <a:gd name="connsiteX30" fmla="*/ 6808 w 16388"/>
                    <a:gd name="connsiteY30" fmla="*/ 486 h 5780"/>
                    <a:gd name="connsiteX31" fmla="*/ 6135 w 16388"/>
                    <a:gd name="connsiteY31" fmla="*/ 318 h 5780"/>
                    <a:gd name="connsiteX32" fmla="*/ 2437 w 16388"/>
                    <a:gd name="connsiteY32" fmla="*/ 654 h 5780"/>
                    <a:gd name="connsiteX33" fmla="*/ 420 w 16388"/>
                    <a:gd name="connsiteY33" fmla="*/ 1831 h 5780"/>
                    <a:gd name="connsiteX34" fmla="*/ 3530 w 16388"/>
                    <a:gd name="connsiteY34" fmla="*/ 4184 h 5780"/>
                    <a:gd name="connsiteX35" fmla="*/ 5967 w 16388"/>
                    <a:gd name="connsiteY35" fmla="*/ 4100 h 5780"/>
                    <a:gd name="connsiteX36" fmla="*/ 7144 w 16388"/>
                    <a:gd name="connsiteY36" fmla="*/ 4604 h 5780"/>
                    <a:gd name="connsiteX37" fmla="*/ 8320 w 16388"/>
                    <a:gd name="connsiteY37" fmla="*/ 5109 h 5780"/>
                    <a:gd name="connsiteX38" fmla="*/ 12858 w 16388"/>
                    <a:gd name="connsiteY38" fmla="*/ 5613 h 5780"/>
                    <a:gd name="connsiteX39" fmla="*/ 15800 w 16388"/>
                    <a:gd name="connsiteY39" fmla="*/ 4520 h 5780"/>
                    <a:gd name="connsiteX40" fmla="*/ 15632 w 16388"/>
                    <a:gd name="connsiteY40" fmla="*/ 4184 h 5780"/>
                    <a:gd name="connsiteX41" fmla="*/ 11934 w 16388"/>
                    <a:gd name="connsiteY41" fmla="*/ 4436 h 5780"/>
                    <a:gd name="connsiteX42" fmla="*/ 10421 w 16388"/>
                    <a:gd name="connsiteY42" fmla="*/ 3932 h 5780"/>
                    <a:gd name="connsiteX43" fmla="*/ 8740 w 16388"/>
                    <a:gd name="connsiteY43" fmla="*/ 3260 h 5780"/>
                    <a:gd name="connsiteX44" fmla="*/ 9161 w 16388"/>
                    <a:gd name="connsiteY44" fmla="*/ 3091 h 5780"/>
                    <a:gd name="connsiteX45" fmla="*/ 10589 w 16388"/>
                    <a:gd name="connsiteY45" fmla="*/ 3680 h 5780"/>
                    <a:gd name="connsiteX46" fmla="*/ 12018 w 16388"/>
                    <a:gd name="connsiteY46" fmla="*/ 4184 h 5780"/>
                    <a:gd name="connsiteX47" fmla="*/ 15716 w 16388"/>
                    <a:gd name="connsiteY47" fmla="*/ 3932 h 5780"/>
                    <a:gd name="connsiteX48" fmla="*/ 16388 w 16388"/>
                    <a:gd name="connsiteY48" fmla="*/ 3848 h 5780"/>
                    <a:gd name="connsiteX49" fmla="*/ 15968 w 16388"/>
                    <a:gd name="connsiteY49" fmla="*/ 4688 h 5780"/>
                    <a:gd name="connsiteX50" fmla="*/ 12943 w 16388"/>
                    <a:gd name="connsiteY50" fmla="*/ 5781 h 5780"/>
                    <a:gd name="connsiteX51" fmla="*/ 12018 w 16388"/>
                    <a:gd name="connsiteY51" fmla="*/ 5613 h 5780"/>
                    <a:gd name="connsiteX52" fmla="*/ 12018 w 16388"/>
                    <a:gd name="connsiteY52" fmla="*/ 5613 h 5780"/>
                    <a:gd name="connsiteX53" fmla="*/ 12018 w 16388"/>
                    <a:gd name="connsiteY53" fmla="*/ 5613 h 57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6388" h="5780">
                      <a:moveTo>
                        <a:pt x="12018" y="5613"/>
                      </a:moveTo>
                      <a:cubicBezTo>
                        <a:pt x="10926" y="5613"/>
                        <a:pt x="9581" y="5445"/>
                        <a:pt x="8236" y="5109"/>
                      </a:cubicBezTo>
                      <a:cubicBezTo>
                        <a:pt x="7816" y="5025"/>
                        <a:pt x="7480" y="4856"/>
                        <a:pt x="6975" y="4688"/>
                      </a:cubicBezTo>
                      <a:cubicBezTo>
                        <a:pt x="6639" y="4520"/>
                        <a:pt x="6219" y="4352"/>
                        <a:pt x="5883" y="4184"/>
                      </a:cubicBezTo>
                      <a:cubicBezTo>
                        <a:pt x="4706" y="3848"/>
                        <a:pt x="3950" y="3848"/>
                        <a:pt x="3530" y="4184"/>
                      </a:cubicBezTo>
                      <a:lnTo>
                        <a:pt x="0" y="1999"/>
                      </a:lnTo>
                      <a:cubicBezTo>
                        <a:pt x="756" y="990"/>
                        <a:pt x="1092" y="738"/>
                        <a:pt x="2353" y="402"/>
                      </a:cubicBezTo>
                      <a:cubicBezTo>
                        <a:pt x="3697" y="66"/>
                        <a:pt x="4958" y="-102"/>
                        <a:pt x="6135" y="66"/>
                      </a:cubicBezTo>
                      <a:cubicBezTo>
                        <a:pt x="6555" y="66"/>
                        <a:pt x="6723" y="150"/>
                        <a:pt x="6891" y="318"/>
                      </a:cubicBezTo>
                      <a:cubicBezTo>
                        <a:pt x="7059" y="402"/>
                        <a:pt x="7228" y="486"/>
                        <a:pt x="7648" y="486"/>
                      </a:cubicBezTo>
                      <a:cubicBezTo>
                        <a:pt x="8068" y="486"/>
                        <a:pt x="8488" y="654"/>
                        <a:pt x="8992" y="822"/>
                      </a:cubicBezTo>
                      <a:cubicBezTo>
                        <a:pt x="9497" y="990"/>
                        <a:pt x="10001" y="1158"/>
                        <a:pt x="10589" y="1243"/>
                      </a:cubicBezTo>
                      <a:cubicBezTo>
                        <a:pt x="11766" y="1327"/>
                        <a:pt x="12270" y="1327"/>
                        <a:pt x="13027" y="738"/>
                      </a:cubicBezTo>
                      <a:lnTo>
                        <a:pt x="13027" y="738"/>
                      </a:lnTo>
                      <a:lnTo>
                        <a:pt x="13699" y="822"/>
                      </a:lnTo>
                      <a:lnTo>
                        <a:pt x="13699" y="907"/>
                      </a:lnTo>
                      <a:lnTo>
                        <a:pt x="13699" y="907"/>
                      </a:lnTo>
                      <a:lnTo>
                        <a:pt x="13699" y="990"/>
                      </a:lnTo>
                      <a:cubicBezTo>
                        <a:pt x="13699" y="990"/>
                        <a:pt x="13699" y="990"/>
                        <a:pt x="13615" y="990"/>
                      </a:cubicBezTo>
                      <a:lnTo>
                        <a:pt x="13363" y="1663"/>
                      </a:lnTo>
                      <a:cubicBezTo>
                        <a:pt x="13027" y="1915"/>
                        <a:pt x="12607" y="2251"/>
                        <a:pt x="12018" y="2419"/>
                      </a:cubicBezTo>
                      <a:cubicBezTo>
                        <a:pt x="11346" y="2755"/>
                        <a:pt x="10926" y="2839"/>
                        <a:pt x="10001" y="2839"/>
                      </a:cubicBezTo>
                      <a:lnTo>
                        <a:pt x="9497" y="2839"/>
                      </a:lnTo>
                      <a:lnTo>
                        <a:pt x="10001" y="2587"/>
                      </a:lnTo>
                      <a:cubicBezTo>
                        <a:pt x="10926" y="2587"/>
                        <a:pt x="11346" y="2503"/>
                        <a:pt x="11934" y="2251"/>
                      </a:cubicBezTo>
                      <a:cubicBezTo>
                        <a:pt x="12522" y="2083"/>
                        <a:pt x="12943" y="1747"/>
                        <a:pt x="13279" y="1494"/>
                      </a:cubicBezTo>
                      <a:lnTo>
                        <a:pt x="13615" y="1074"/>
                      </a:lnTo>
                      <a:cubicBezTo>
                        <a:pt x="12102" y="1579"/>
                        <a:pt x="11766" y="1663"/>
                        <a:pt x="10506" y="1494"/>
                      </a:cubicBezTo>
                      <a:cubicBezTo>
                        <a:pt x="9917" y="1494"/>
                        <a:pt x="9329" y="1243"/>
                        <a:pt x="8825" y="1074"/>
                      </a:cubicBezTo>
                      <a:cubicBezTo>
                        <a:pt x="8404" y="907"/>
                        <a:pt x="7984" y="822"/>
                        <a:pt x="7648" y="738"/>
                      </a:cubicBezTo>
                      <a:cubicBezTo>
                        <a:pt x="7144" y="738"/>
                        <a:pt x="6975" y="654"/>
                        <a:pt x="6808" y="486"/>
                      </a:cubicBezTo>
                      <a:cubicBezTo>
                        <a:pt x="6639" y="402"/>
                        <a:pt x="6471" y="318"/>
                        <a:pt x="6135" y="318"/>
                      </a:cubicBezTo>
                      <a:cubicBezTo>
                        <a:pt x="4958" y="234"/>
                        <a:pt x="3697" y="318"/>
                        <a:pt x="2437" y="654"/>
                      </a:cubicBezTo>
                      <a:cubicBezTo>
                        <a:pt x="1260" y="990"/>
                        <a:pt x="924" y="1327"/>
                        <a:pt x="420" y="1831"/>
                      </a:cubicBezTo>
                      <a:lnTo>
                        <a:pt x="3530" y="4184"/>
                      </a:lnTo>
                      <a:cubicBezTo>
                        <a:pt x="3782" y="3848"/>
                        <a:pt x="4706" y="3764"/>
                        <a:pt x="5967" y="4100"/>
                      </a:cubicBezTo>
                      <a:cubicBezTo>
                        <a:pt x="6471" y="4184"/>
                        <a:pt x="6808" y="4352"/>
                        <a:pt x="7144" y="4604"/>
                      </a:cubicBezTo>
                      <a:cubicBezTo>
                        <a:pt x="7564" y="4772"/>
                        <a:pt x="7900" y="5025"/>
                        <a:pt x="8320" y="5109"/>
                      </a:cubicBezTo>
                      <a:cubicBezTo>
                        <a:pt x="10001" y="5529"/>
                        <a:pt x="11682" y="5697"/>
                        <a:pt x="12858" y="5613"/>
                      </a:cubicBezTo>
                      <a:cubicBezTo>
                        <a:pt x="13951" y="5445"/>
                        <a:pt x="14960" y="4940"/>
                        <a:pt x="15800" y="4520"/>
                      </a:cubicBezTo>
                      <a:lnTo>
                        <a:pt x="15632" y="4184"/>
                      </a:lnTo>
                      <a:cubicBezTo>
                        <a:pt x="14287" y="4688"/>
                        <a:pt x="12943" y="4520"/>
                        <a:pt x="11934" y="4436"/>
                      </a:cubicBezTo>
                      <a:cubicBezTo>
                        <a:pt x="11346" y="4352"/>
                        <a:pt x="10926" y="4184"/>
                        <a:pt x="10421" y="3932"/>
                      </a:cubicBezTo>
                      <a:cubicBezTo>
                        <a:pt x="10001" y="3764"/>
                        <a:pt x="9497" y="3512"/>
                        <a:pt x="8740" y="3260"/>
                      </a:cubicBezTo>
                      <a:lnTo>
                        <a:pt x="9161" y="3091"/>
                      </a:lnTo>
                      <a:cubicBezTo>
                        <a:pt x="9833" y="3344"/>
                        <a:pt x="10253" y="3512"/>
                        <a:pt x="10589" y="3680"/>
                      </a:cubicBezTo>
                      <a:cubicBezTo>
                        <a:pt x="11093" y="3848"/>
                        <a:pt x="11430" y="4100"/>
                        <a:pt x="12018" y="4184"/>
                      </a:cubicBezTo>
                      <a:cubicBezTo>
                        <a:pt x="13027" y="4268"/>
                        <a:pt x="14371" y="4436"/>
                        <a:pt x="15716" y="3932"/>
                      </a:cubicBezTo>
                      <a:lnTo>
                        <a:pt x="16388" y="3848"/>
                      </a:lnTo>
                      <a:lnTo>
                        <a:pt x="15968" y="4688"/>
                      </a:lnTo>
                      <a:cubicBezTo>
                        <a:pt x="15128" y="5109"/>
                        <a:pt x="14119" y="5697"/>
                        <a:pt x="12943" y="5781"/>
                      </a:cubicBezTo>
                      <a:cubicBezTo>
                        <a:pt x="12607" y="5613"/>
                        <a:pt x="12270" y="5613"/>
                        <a:pt x="12018" y="5613"/>
                      </a:cubicBezTo>
                      <a:lnTo>
                        <a:pt x="12018" y="5613"/>
                      </a:lnTo>
                      <a:lnTo>
                        <a:pt x="12018" y="5613"/>
                      </a:lnTo>
                      <a:close/>
                    </a:path>
                  </a:pathLst>
                </a:custGeom>
                <a:solidFill>
                  <a:srgbClr val="BA2326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90" name="Volný tvar: obrazec 189">
                  <a:extLst>
                    <a:ext uri="{FF2B5EF4-FFF2-40B4-BE49-F238E27FC236}">
                      <a16:creationId xmlns:a16="http://schemas.microsoft.com/office/drawing/2014/main" id="{CE6ACED0-3FC9-41CA-853F-4E32782965A4}"/>
                    </a:ext>
                  </a:extLst>
                </p:cNvPr>
                <p:cNvSpPr/>
                <p:nvPr/>
              </p:nvSpPr>
              <p:spPr>
                <a:xfrm>
                  <a:off x="7314163" y="4728690"/>
                  <a:ext cx="1429" cy="1008"/>
                </a:xfrm>
                <a:custGeom>
                  <a:avLst/>
                  <a:gdLst>
                    <a:gd name="connsiteX0" fmla="*/ 0 w 1429"/>
                    <a:gd name="connsiteY0" fmla="*/ 337 h 1008"/>
                    <a:gd name="connsiteX1" fmla="*/ 924 w 1429"/>
                    <a:gd name="connsiteY1" fmla="*/ 672 h 1008"/>
                    <a:gd name="connsiteX2" fmla="*/ 1429 w 1429"/>
                    <a:gd name="connsiteY2" fmla="*/ 1008 h 1008"/>
                    <a:gd name="connsiteX3" fmla="*/ 1177 w 1429"/>
                    <a:gd name="connsiteY3" fmla="*/ 504 h 1008"/>
                    <a:gd name="connsiteX4" fmla="*/ 504 w 1429"/>
                    <a:gd name="connsiteY4" fmla="*/ 0 h 1008"/>
                    <a:gd name="connsiteX5" fmla="*/ 0 w 1429"/>
                    <a:gd name="connsiteY5" fmla="*/ 337 h 1008"/>
                    <a:gd name="connsiteX6" fmla="*/ 0 w 1429"/>
                    <a:gd name="connsiteY6" fmla="*/ 337 h 1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29" h="1008">
                      <a:moveTo>
                        <a:pt x="0" y="337"/>
                      </a:moveTo>
                      <a:cubicBezTo>
                        <a:pt x="337" y="420"/>
                        <a:pt x="672" y="504"/>
                        <a:pt x="924" y="672"/>
                      </a:cubicBezTo>
                      <a:cubicBezTo>
                        <a:pt x="1177" y="841"/>
                        <a:pt x="1177" y="841"/>
                        <a:pt x="1429" y="1008"/>
                      </a:cubicBezTo>
                      <a:cubicBezTo>
                        <a:pt x="1429" y="757"/>
                        <a:pt x="1429" y="757"/>
                        <a:pt x="1177" y="504"/>
                      </a:cubicBezTo>
                      <a:cubicBezTo>
                        <a:pt x="1008" y="252"/>
                        <a:pt x="672" y="84"/>
                        <a:pt x="504" y="0"/>
                      </a:cubicBezTo>
                      <a:lnTo>
                        <a:pt x="0" y="337"/>
                      </a:lnTo>
                      <a:lnTo>
                        <a:pt x="0" y="337"/>
                      </a:lnTo>
                      <a:close/>
                    </a:path>
                  </a:pathLst>
                </a:custGeom>
                <a:solidFill>
                  <a:srgbClr val="85383D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91" name="Volný tvar: obrazec 190">
                  <a:extLst>
                    <a:ext uri="{FF2B5EF4-FFF2-40B4-BE49-F238E27FC236}">
                      <a16:creationId xmlns:a16="http://schemas.microsoft.com/office/drawing/2014/main" id="{EFE313FE-EF75-46FD-A45F-097C87942BC7}"/>
                    </a:ext>
                  </a:extLst>
                </p:cNvPr>
                <p:cNvSpPr/>
                <p:nvPr/>
              </p:nvSpPr>
              <p:spPr>
                <a:xfrm>
                  <a:off x="7316348" y="4729867"/>
                  <a:ext cx="840" cy="1596"/>
                </a:xfrm>
                <a:custGeom>
                  <a:avLst/>
                  <a:gdLst>
                    <a:gd name="connsiteX0" fmla="*/ 672 w 840"/>
                    <a:gd name="connsiteY0" fmla="*/ 1597 h 1596"/>
                    <a:gd name="connsiteX1" fmla="*/ 420 w 840"/>
                    <a:gd name="connsiteY1" fmla="*/ 757 h 1596"/>
                    <a:gd name="connsiteX2" fmla="*/ 0 w 840"/>
                    <a:gd name="connsiteY2" fmla="*/ 0 h 1596"/>
                    <a:gd name="connsiteX3" fmla="*/ 588 w 840"/>
                    <a:gd name="connsiteY3" fmla="*/ 504 h 1596"/>
                    <a:gd name="connsiteX4" fmla="*/ 840 w 840"/>
                    <a:gd name="connsiteY4" fmla="*/ 1429 h 1596"/>
                    <a:gd name="connsiteX5" fmla="*/ 672 w 840"/>
                    <a:gd name="connsiteY5" fmla="*/ 1597 h 1596"/>
                    <a:gd name="connsiteX6" fmla="*/ 672 w 840"/>
                    <a:gd name="connsiteY6" fmla="*/ 1597 h 1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40" h="1596">
                      <a:moveTo>
                        <a:pt x="672" y="1597"/>
                      </a:moveTo>
                      <a:cubicBezTo>
                        <a:pt x="672" y="1344"/>
                        <a:pt x="504" y="1093"/>
                        <a:pt x="420" y="757"/>
                      </a:cubicBezTo>
                      <a:cubicBezTo>
                        <a:pt x="336" y="504"/>
                        <a:pt x="252" y="252"/>
                        <a:pt x="0" y="0"/>
                      </a:cubicBezTo>
                      <a:cubicBezTo>
                        <a:pt x="252" y="84"/>
                        <a:pt x="420" y="168"/>
                        <a:pt x="588" y="504"/>
                      </a:cubicBezTo>
                      <a:cubicBezTo>
                        <a:pt x="840" y="757"/>
                        <a:pt x="840" y="1008"/>
                        <a:pt x="840" y="1429"/>
                      </a:cubicBezTo>
                      <a:lnTo>
                        <a:pt x="672" y="1597"/>
                      </a:lnTo>
                      <a:lnTo>
                        <a:pt x="672" y="1597"/>
                      </a:lnTo>
                      <a:close/>
                    </a:path>
                  </a:pathLst>
                </a:custGeom>
                <a:solidFill>
                  <a:srgbClr val="85383D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92" name="Volný tvar: obrazec 191">
                  <a:extLst>
                    <a:ext uri="{FF2B5EF4-FFF2-40B4-BE49-F238E27FC236}">
                      <a16:creationId xmlns:a16="http://schemas.microsoft.com/office/drawing/2014/main" id="{6896E4D3-1AF4-46AD-A26A-138EE392A9C5}"/>
                    </a:ext>
                  </a:extLst>
                </p:cNvPr>
                <p:cNvSpPr/>
                <p:nvPr/>
              </p:nvSpPr>
              <p:spPr>
                <a:xfrm>
                  <a:off x="7317609" y="4727850"/>
                  <a:ext cx="504" cy="1765"/>
                </a:xfrm>
                <a:custGeom>
                  <a:avLst/>
                  <a:gdLst>
                    <a:gd name="connsiteX0" fmla="*/ 0 w 504"/>
                    <a:gd name="connsiteY0" fmla="*/ 84 h 1765"/>
                    <a:gd name="connsiteX1" fmla="*/ 336 w 504"/>
                    <a:gd name="connsiteY1" fmla="*/ 840 h 1765"/>
                    <a:gd name="connsiteX2" fmla="*/ 504 w 504"/>
                    <a:gd name="connsiteY2" fmla="*/ 1765 h 1765"/>
                    <a:gd name="connsiteX3" fmla="*/ 504 w 504"/>
                    <a:gd name="connsiteY3" fmla="*/ 840 h 1765"/>
                    <a:gd name="connsiteX4" fmla="*/ 252 w 504"/>
                    <a:gd name="connsiteY4" fmla="*/ 0 h 1765"/>
                    <a:gd name="connsiteX5" fmla="*/ 0 w 504"/>
                    <a:gd name="connsiteY5" fmla="*/ 84 h 1765"/>
                    <a:gd name="connsiteX6" fmla="*/ 0 w 504"/>
                    <a:gd name="connsiteY6" fmla="*/ 84 h 1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4" h="1765">
                      <a:moveTo>
                        <a:pt x="0" y="84"/>
                      </a:moveTo>
                      <a:cubicBezTo>
                        <a:pt x="84" y="252"/>
                        <a:pt x="252" y="420"/>
                        <a:pt x="336" y="840"/>
                      </a:cubicBezTo>
                      <a:cubicBezTo>
                        <a:pt x="420" y="1177"/>
                        <a:pt x="504" y="1765"/>
                        <a:pt x="504" y="1765"/>
                      </a:cubicBezTo>
                      <a:cubicBezTo>
                        <a:pt x="504" y="1513"/>
                        <a:pt x="504" y="1177"/>
                        <a:pt x="504" y="840"/>
                      </a:cubicBezTo>
                      <a:cubicBezTo>
                        <a:pt x="504" y="504"/>
                        <a:pt x="336" y="252"/>
                        <a:pt x="252" y="0"/>
                      </a:cubicBezTo>
                      <a:lnTo>
                        <a:pt x="0" y="84"/>
                      </a:lnTo>
                      <a:lnTo>
                        <a:pt x="0" y="84"/>
                      </a:lnTo>
                      <a:close/>
                    </a:path>
                  </a:pathLst>
                </a:custGeom>
                <a:solidFill>
                  <a:srgbClr val="85383D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93" name="Volný tvar: obrazec 192">
                  <a:extLst>
                    <a:ext uri="{FF2B5EF4-FFF2-40B4-BE49-F238E27FC236}">
                      <a16:creationId xmlns:a16="http://schemas.microsoft.com/office/drawing/2014/main" id="{EAE6F489-C13C-41B6-9459-BB8D36B93AA2}"/>
                    </a:ext>
                  </a:extLst>
                </p:cNvPr>
                <p:cNvSpPr/>
                <p:nvPr/>
              </p:nvSpPr>
              <p:spPr>
                <a:xfrm>
                  <a:off x="7320382" y="4728102"/>
                  <a:ext cx="252" cy="1596"/>
                </a:xfrm>
                <a:custGeom>
                  <a:avLst/>
                  <a:gdLst>
                    <a:gd name="connsiteX0" fmla="*/ 0 w 252"/>
                    <a:gd name="connsiteY0" fmla="*/ 0 h 1596"/>
                    <a:gd name="connsiteX1" fmla="*/ 168 w 252"/>
                    <a:gd name="connsiteY1" fmla="*/ 1597 h 1596"/>
                    <a:gd name="connsiteX2" fmla="*/ 252 w 252"/>
                    <a:gd name="connsiteY2" fmla="*/ 84 h 1596"/>
                    <a:gd name="connsiteX3" fmla="*/ 0 w 252"/>
                    <a:gd name="connsiteY3" fmla="*/ 0 h 1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2" h="1596">
                      <a:moveTo>
                        <a:pt x="0" y="0"/>
                      </a:moveTo>
                      <a:lnTo>
                        <a:pt x="168" y="1597"/>
                      </a:lnTo>
                      <a:lnTo>
                        <a:pt x="252" y="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5383D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94" name="Volný tvar: obrazec 193">
                  <a:extLst>
                    <a:ext uri="{FF2B5EF4-FFF2-40B4-BE49-F238E27FC236}">
                      <a16:creationId xmlns:a16="http://schemas.microsoft.com/office/drawing/2014/main" id="{D345D571-6491-4745-9F37-C5C0C31B4913}"/>
                    </a:ext>
                  </a:extLst>
                </p:cNvPr>
                <p:cNvSpPr/>
                <p:nvPr/>
              </p:nvSpPr>
              <p:spPr>
                <a:xfrm>
                  <a:off x="7319458" y="4729867"/>
                  <a:ext cx="535" cy="1512"/>
                </a:xfrm>
                <a:custGeom>
                  <a:avLst/>
                  <a:gdLst>
                    <a:gd name="connsiteX0" fmla="*/ 252 w 535"/>
                    <a:gd name="connsiteY0" fmla="*/ 1513 h 1512"/>
                    <a:gd name="connsiteX1" fmla="*/ 252 w 535"/>
                    <a:gd name="connsiteY1" fmla="*/ 757 h 1512"/>
                    <a:gd name="connsiteX2" fmla="*/ 0 w 535"/>
                    <a:gd name="connsiteY2" fmla="*/ 0 h 1512"/>
                    <a:gd name="connsiteX3" fmla="*/ 504 w 535"/>
                    <a:gd name="connsiteY3" fmla="*/ 757 h 1512"/>
                    <a:gd name="connsiteX4" fmla="*/ 252 w 535"/>
                    <a:gd name="connsiteY4" fmla="*/ 1513 h 1512"/>
                    <a:gd name="connsiteX5" fmla="*/ 252 w 535"/>
                    <a:gd name="connsiteY5" fmla="*/ 1513 h 1512"/>
                    <a:gd name="connsiteX6" fmla="*/ 252 w 535"/>
                    <a:gd name="connsiteY6" fmla="*/ 1513 h 1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35" h="1512">
                      <a:moveTo>
                        <a:pt x="252" y="1513"/>
                      </a:moveTo>
                      <a:cubicBezTo>
                        <a:pt x="337" y="1261"/>
                        <a:pt x="252" y="1008"/>
                        <a:pt x="252" y="757"/>
                      </a:cubicBezTo>
                      <a:cubicBezTo>
                        <a:pt x="252" y="504"/>
                        <a:pt x="168" y="252"/>
                        <a:pt x="0" y="0"/>
                      </a:cubicBezTo>
                      <a:cubicBezTo>
                        <a:pt x="252" y="252"/>
                        <a:pt x="420" y="504"/>
                        <a:pt x="504" y="757"/>
                      </a:cubicBezTo>
                      <a:cubicBezTo>
                        <a:pt x="588" y="1093"/>
                        <a:pt x="504" y="1344"/>
                        <a:pt x="252" y="1513"/>
                      </a:cubicBezTo>
                      <a:lnTo>
                        <a:pt x="252" y="1513"/>
                      </a:lnTo>
                      <a:lnTo>
                        <a:pt x="252" y="1513"/>
                      </a:lnTo>
                      <a:close/>
                    </a:path>
                  </a:pathLst>
                </a:custGeom>
                <a:solidFill>
                  <a:srgbClr val="85383D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95" name="Volný tvar: obrazec 194">
                  <a:extLst>
                    <a:ext uri="{FF2B5EF4-FFF2-40B4-BE49-F238E27FC236}">
                      <a16:creationId xmlns:a16="http://schemas.microsoft.com/office/drawing/2014/main" id="{0AC1CC76-DB4E-438B-A16D-9F91CD4CBFD4}"/>
                    </a:ext>
                  </a:extLst>
                </p:cNvPr>
                <p:cNvSpPr/>
                <p:nvPr/>
              </p:nvSpPr>
              <p:spPr>
                <a:xfrm>
                  <a:off x="7322063" y="4730707"/>
                  <a:ext cx="689" cy="1513"/>
                </a:xfrm>
                <a:custGeom>
                  <a:avLst/>
                  <a:gdLst>
                    <a:gd name="connsiteX0" fmla="*/ 504 w 689"/>
                    <a:gd name="connsiteY0" fmla="*/ 0 h 1513"/>
                    <a:gd name="connsiteX1" fmla="*/ 420 w 689"/>
                    <a:gd name="connsiteY1" fmla="*/ 925 h 1513"/>
                    <a:gd name="connsiteX2" fmla="*/ 0 w 689"/>
                    <a:gd name="connsiteY2" fmla="*/ 1513 h 1513"/>
                    <a:gd name="connsiteX3" fmla="*/ 672 w 689"/>
                    <a:gd name="connsiteY3" fmla="*/ 1009 h 1513"/>
                    <a:gd name="connsiteX4" fmla="*/ 504 w 689"/>
                    <a:gd name="connsiteY4" fmla="*/ 0 h 1513"/>
                    <a:gd name="connsiteX5" fmla="*/ 504 w 689"/>
                    <a:gd name="connsiteY5" fmla="*/ 0 h 1513"/>
                    <a:gd name="connsiteX6" fmla="*/ 504 w 689"/>
                    <a:gd name="connsiteY6" fmla="*/ 0 h 1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89" h="1513">
                      <a:moveTo>
                        <a:pt x="504" y="0"/>
                      </a:moveTo>
                      <a:cubicBezTo>
                        <a:pt x="504" y="0"/>
                        <a:pt x="588" y="504"/>
                        <a:pt x="420" y="925"/>
                      </a:cubicBezTo>
                      <a:cubicBezTo>
                        <a:pt x="337" y="1345"/>
                        <a:pt x="252" y="1345"/>
                        <a:pt x="0" y="1513"/>
                      </a:cubicBezTo>
                      <a:cubicBezTo>
                        <a:pt x="337" y="1261"/>
                        <a:pt x="588" y="1177"/>
                        <a:pt x="672" y="1009"/>
                      </a:cubicBezTo>
                      <a:cubicBezTo>
                        <a:pt x="757" y="672"/>
                        <a:pt x="504" y="84"/>
                        <a:pt x="504" y="0"/>
                      </a:cubicBezTo>
                      <a:lnTo>
                        <a:pt x="504" y="0"/>
                      </a:lnTo>
                      <a:lnTo>
                        <a:pt x="504" y="0"/>
                      </a:lnTo>
                      <a:close/>
                    </a:path>
                  </a:pathLst>
                </a:custGeom>
                <a:solidFill>
                  <a:srgbClr val="85383D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96" name="Volný tvar: obrazec 195">
                  <a:extLst>
                    <a:ext uri="{FF2B5EF4-FFF2-40B4-BE49-F238E27FC236}">
                      <a16:creationId xmlns:a16="http://schemas.microsoft.com/office/drawing/2014/main" id="{54927292-BB79-4101-BAF4-F6090FC1E25B}"/>
                    </a:ext>
                  </a:extLst>
                </p:cNvPr>
                <p:cNvSpPr/>
                <p:nvPr/>
              </p:nvSpPr>
              <p:spPr>
                <a:xfrm>
                  <a:off x="7322651" y="4729027"/>
                  <a:ext cx="335" cy="1176"/>
                </a:xfrm>
                <a:custGeom>
                  <a:avLst/>
                  <a:gdLst>
                    <a:gd name="connsiteX0" fmla="*/ 336 w 335"/>
                    <a:gd name="connsiteY0" fmla="*/ 1176 h 1176"/>
                    <a:gd name="connsiteX1" fmla="*/ 0 w 335"/>
                    <a:gd name="connsiteY1" fmla="*/ 0 h 1176"/>
                    <a:gd name="connsiteX2" fmla="*/ 252 w 335"/>
                    <a:gd name="connsiteY2" fmla="*/ 168 h 1176"/>
                    <a:gd name="connsiteX3" fmla="*/ 336 w 335"/>
                    <a:gd name="connsiteY3" fmla="*/ 1176 h 1176"/>
                    <a:gd name="connsiteX4" fmla="*/ 336 w 335"/>
                    <a:gd name="connsiteY4" fmla="*/ 1176 h 1176"/>
                    <a:gd name="connsiteX5" fmla="*/ 336 w 335"/>
                    <a:gd name="connsiteY5" fmla="*/ 1176 h 1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35" h="1176">
                      <a:moveTo>
                        <a:pt x="336" y="1176"/>
                      </a:moveTo>
                      <a:cubicBezTo>
                        <a:pt x="168" y="1176"/>
                        <a:pt x="84" y="420"/>
                        <a:pt x="0" y="0"/>
                      </a:cubicBezTo>
                      <a:cubicBezTo>
                        <a:pt x="84" y="0"/>
                        <a:pt x="168" y="0"/>
                        <a:pt x="252" y="168"/>
                      </a:cubicBezTo>
                      <a:cubicBezTo>
                        <a:pt x="336" y="252"/>
                        <a:pt x="336" y="840"/>
                        <a:pt x="336" y="1176"/>
                      </a:cubicBezTo>
                      <a:lnTo>
                        <a:pt x="336" y="1176"/>
                      </a:lnTo>
                      <a:lnTo>
                        <a:pt x="336" y="1176"/>
                      </a:lnTo>
                      <a:close/>
                    </a:path>
                  </a:pathLst>
                </a:custGeom>
                <a:solidFill>
                  <a:srgbClr val="85383D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97" name="Volný tvar: obrazec 196">
                  <a:extLst>
                    <a:ext uri="{FF2B5EF4-FFF2-40B4-BE49-F238E27FC236}">
                      <a16:creationId xmlns:a16="http://schemas.microsoft.com/office/drawing/2014/main" id="{0A318A79-79D6-41DE-AB44-D3651D4B9033}"/>
                    </a:ext>
                  </a:extLst>
                </p:cNvPr>
                <p:cNvSpPr/>
                <p:nvPr/>
              </p:nvSpPr>
              <p:spPr>
                <a:xfrm>
                  <a:off x="7324921" y="4729194"/>
                  <a:ext cx="335" cy="672"/>
                </a:xfrm>
                <a:custGeom>
                  <a:avLst/>
                  <a:gdLst>
                    <a:gd name="connsiteX0" fmla="*/ 0 w 335"/>
                    <a:gd name="connsiteY0" fmla="*/ 672 h 672"/>
                    <a:gd name="connsiteX1" fmla="*/ 84 w 335"/>
                    <a:gd name="connsiteY1" fmla="*/ 0 h 672"/>
                    <a:gd name="connsiteX2" fmla="*/ 336 w 335"/>
                    <a:gd name="connsiteY2" fmla="*/ 0 h 672"/>
                    <a:gd name="connsiteX3" fmla="*/ 336 w 335"/>
                    <a:gd name="connsiteY3" fmla="*/ 588 h 672"/>
                    <a:gd name="connsiteX4" fmla="*/ 0 w 335"/>
                    <a:gd name="connsiteY4" fmla="*/ 672 h 672"/>
                    <a:gd name="connsiteX5" fmla="*/ 0 w 335"/>
                    <a:gd name="connsiteY5" fmla="*/ 672 h 672"/>
                    <a:gd name="connsiteX6" fmla="*/ 0 w 335"/>
                    <a:gd name="connsiteY6" fmla="*/ 672 h 6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35" h="672">
                      <a:moveTo>
                        <a:pt x="0" y="672"/>
                      </a:moveTo>
                      <a:lnTo>
                        <a:pt x="84" y="0"/>
                      </a:lnTo>
                      <a:lnTo>
                        <a:pt x="336" y="0"/>
                      </a:lnTo>
                      <a:lnTo>
                        <a:pt x="336" y="588"/>
                      </a:lnTo>
                      <a:cubicBezTo>
                        <a:pt x="336" y="588"/>
                        <a:pt x="84" y="672"/>
                        <a:pt x="0" y="672"/>
                      </a:cubicBezTo>
                      <a:lnTo>
                        <a:pt x="0" y="672"/>
                      </a:lnTo>
                      <a:lnTo>
                        <a:pt x="0" y="672"/>
                      </a:lnTo>
                      <a:close/>
                    </a:path>
                  </a:pathLst>
                </a:custGeom>
                <a:solidFill>
                  <a:srgbClr val="85383D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98" name="Volný tvar: obrazec 197">
                  <a:extLst>
                    <a:ext uri="{FF2B5EF4-FFF2-40B4-BE49-F238E27FC236}">
                      <a16:creationId xmlns:a16="http://schemas.microsoft.com/office/drawing/2014/main" id="{FD995F5F-91A1-4DC1-BF60-5F736F6FF8FD}"/>
                    </a:ext>
                  </a:extLst>
                </p:cNvPr>
                <p:cNvSpPr/>
                <p:nvPr/>
              </p:nvSpPr>
              <p:spPr>
                <a:xfrm>
                  <a:off x="7324837" y="4731632"/>
                  <a:ext cx="621" cy="1344"/>
                </a:xfrm>
                <a:custGeom>
                  <a:avLst/>
                  <a:gdLst>
                    <a:gd name="connsiteX0" fmla="*/ 0 w 621"/>
                    <a:gd name="connsiteY0" fmla="*/ 0 h 1344"/>
                    <a:gd name="connsiteX1" fmla="*/ 336 w 621"/>
                    <a:gd name="connsiteY1" fmla="*/ 672 h 1344"/>
                    <a:gd name="connsiteX2" fmla="*/ 84 w 621"/>
                    <a:gd name="connsiteY2" fmla="*/ 1344 h 1344"/>
                    <a:gd name="connsiteX3" fmla="*/ 420 w 621"/>
                    <a:gd name="connsiteY3" fmla="*/ 1344 h 1344"/>
                    <a:gd name="connsiteX4" fmla="*/ 588 w 621"/>
                    <a:gd name="connsiteY4" fmla="*/ 672 h 1344"/>
                    <a:gd name="connsiteX5" fmla="*/ 252 w 621"/>
                    <a:gd name="connsiteY5" fmla="*/ 84 h 1344"/>
                    <a:gd name="connsiteX6" fmla="*/ 0 w 621"/>
                    <a:gd name="connsiteY6" fmla="*/ 0 h 1344"/>
                    <a:gd name="connsiteX7" fmla="*/ 0 w 621"/>
                    <a:gd name="connsiteY7" fmla="*/ 0 h 1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" h="1344">
                      <a:moveTo>
                        <a:pt x="0" y="0"/>
                      </a:moveTo>
                      <a:cubicBezTo>
                        <a:pt x="84" y="252"/>
                        <a:pt x="336" y="504"/>
                        <a:pt x="336" y="672"/>
                      </a:cubicBezTo>
                      <a:cubicBezTo>
                        <a:pt x="336" y="924"/>
                        <a:pt x="336" y="1008"/>
                        <a:pt x="84" y="1344"/>
                      </a:cubicBezTo>
                      <a:lnTo>
                        <a:pt x="420" y="1344"/>
                      </a:lnTo>
                      <a:cubicBezTo>
                        <a:pt x="588" y="1093"/>
                        <a:pt x="672" y="840"/>
                        <a:pt x="588" y="672"/>
                      </a:cubicBezTo>
                      <a:cubicBezTo>
                        <a:pt x="504" y="504"/>
                        <a:pt x="420" y="252"/>
                        <a:pt x="252" y="84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5383D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199" name="Volný tvar: obrazec 198">
                  <a:extLst>
                    <a:ext uri="{FF2B5EF4-FFF2-40B4-BE49-F238E27FC236}">
                      <a16:creationId xmlns:a16="http://schemas.microsoft.com/office/drawing/2014/main" id="{6AB9A432-2ED0-450F-B06B-3DBA40EFFC8C}"/>
                    </a:ext>
                  </a:extLst>
                </p:cNvPr>
                <p:cNvSpPr/>
                <p:nvPr/>
              </p:nvSpPr>
              <p:spPr>
                <a:xfrm>
                  <a:off x="7324752" y="4731800"/>
                  <a:ext cx="840" cy="1344"/>
                </a:xfrm>
                <a:custGeom>
                  <a:avLst/>
                  <a:gdLst>
                    <a:gd name="connsiteX0" fmla="*/ 588 w 840"/>
                    <a:gd name="connsiteY0" fmla="*/ 1345 h 1344"/>
                    <a:gd name="connsiteX1" fmla="*/ 252 w 840"/>
                    <a:gd name="connsiteY1" fmla="*/ 1345 h 1344"/>
                    <a:gd name="connsiteX2" fmla="*/ 336 w 840"/>
                    <a:gd name="connsiteY2" fmla="*/ 588 h 1344"/>
                    <a:gd name="connsiteX3" fmla="*/ 0 w 840"/>
                    <a:gd name="connsiteY3" fmla="*/ 0 h 1344"/>
                    <a:gd name="connsiteX4" fmla="*/ 252 w 840"/>
                    <a:gd name="connsiteY4" fmla="*/ 0 h 1344"/>
                    <a:gd name="connsiteX5" fmla="*/ 84 w 840"/>
                    <a:gd name="connsiteY5" fmla="*/ 0 h 1344"/>
                    <a:gd name="connsiteX6" fmla="*/ 588 w 840"/>
                    <a:gd name="connsiteY6" fmla="*/ 588 h 1344"/>
                    <a:gd name="connsiteX7" fmla="*/ 420 w 840"/>
                    <a:gd name="connsiteY7" fmla="*/ 1177 h 1344"/>
                    <a:gd name="connsiteX8" fmla="*/ 588 w 840"/>
                    <a:gd name="connsiteY8" fmla="*/ 1261 h 1344"/>
                    <a:gd name="connsiteX9" fmla="*/ 504 w 840"/>
                    <a:gd name="connsiteY9" fmla="*/ 1177 h 1344"/>
                    <a:gd name="connsiteX10" fmla="*/ 672 w 840"/>
                    <a:gd name="connsiteY10" fmla="*/ 588 h 1344"/>
                    <a:gd name="connsiteX11" fmla="*/ 420 w 840"/>
                    <a:gd name="connsiteY11" fmla="*/ 84 h 1344"/>
                    <a:gd name="connsiteX12" fmla="*/ 840 w 840"/>
                    <a:gd name="connsiteY12" fmla="*/ 588 h 1344"/>
                    <a:gd name="connsiteX13" fmla="*/ 588 w 840"/>
                    <a:gd name="connsiteY13" fmla="*/ 1345 h 1344"/>
                    <a:gd name="connsiteX14" fmla="*/ 588 w 840"/>
                    <a:gd name="connsiteY14" fmla="*/ 1345 h 1344"/>
                    <a:gd name="connsiteX15" fmla="*/ 588 w 840"/>
                    <a:gd name="connsiteY15" fmla="*/ 1345 h 1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840" h="1344">
                      <a:moveTo>
                        <a:pt x="588" y="1345"/>
                      </a:moveTo>
                      <a:lnTo>
                        <a:pt x="252" y="1345"/>
                      </a:lnTo>
                      <a:lnTo>
                        <a:pt x="336" y="588"/>
                      </a:lnTo>
                      <a:lnTo>
                        <a:pt x="0" y="0"/>
                      </a:lnTo>
                      <a:cubicBezTo>
                        <a:pt x="84" y="0"/>
                        <a:pt x="168" y="0"/>
                        <a:pt x="252" y="0"/>
                      </a:cubicBezTo>
                      <a:lnTo>
                        <a:pt x="84" y="0"/>
                      </a:lnTo>
                      <a:lnTo>
                        <a:pt x="588" y="588"/>
                      </a:lnTo>
                      <a:cubicBezTo>
                        <a:pt x="588" y="841"/>
                        <a:pt x="588" y="925"/>
                        <a:pt x="420" y="1177"/>
                      </a:cubicBezTo>
                      <a:lnTo>
                        <a:pt x="588" y="1261"/>
                      </a:lnTo>
                      <a:lnTo>
                        <a:pt x="504" y="1177"/>
                      </a:lnTo>
                      <a:cubicBezTo>
                        <a:pt x="672" y="925"/>
                        <a:pt x="672" y="757"/>
                        <a:pt x="672" y="588"/>
                      </a:cubicBezTo>
                      <a:lnTo>
                        <a:pt x="420" y="84"/>
                      </a:lnTo>
                      <a:cubicBezTo>
                        <a:pt x="757" y="252"/>
                        <a:pt x="840" y="337"/>
                        <a:pt x="840" y="588"/>
                      </a:cubicBezTo>
                      <a:cubicBezTo>
                        <a:pt x="840" y="757"/>
                        <a:pt x="757" y="1008"/>
                        <a:pt x="588" y="1345"/>
                      </a:cubicBezTo>
                      <a:lnTo>
                        <a:pt x="588" y="1345"/>
                      </a:lnTo>
                      <a:lnTo>
                        <a:pt x="588" y="1345"/>
                      </a:lnTo>
                      <a:close/>
                    </a:path>
                  </a:pathLst>
                </a:custGeom>
                <a:solidFill>
                  <a:srgbClr val="85373E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00" name="Volný tvar: obrazec 199">
                  <a:extLst>
                    <a:ext uri="{FF2B5EF4-FFF2-40B4-BE49-F238E27FC236}">
                      <a16:creationId xmlns:a16="http://schemas.microsoft.com/office/drawing/2014/main" id="{169CD2F7-7DA9-48F7-B5A6-7B019E7BB72C}"/>
                    </a:ext>
                  </a:extLst>
                </p:cNvPr>
                <p:cNvSpPr/>
                <p:nvPr/>
              </p:nvSpPr>
              <p:spPr>
                <a:xfrm>
                  <a:off x="7327106" y="4731800"/>
                  <a:ext cx="335" cy="924"/>
                </a:xfrm>
                <a:custGeom>
                  <a:avLst/>
                  <a:gdLst>
                    <a:gd name="connsiteX0" fmla="*/ 0 w 335"/>
                    <a:gd name="connsiteY0" fmla="*/ 0 h 924"/>
                    <a:gd name="connsiteX1" fmla="*/ 84 w 335"/>
                    <a:gd name="connsiteY1" fmla="*/ 925 h 924"/>
                    <a:gd name="connsiteX2" fmla="*/ 336 w 335"/>
                    <a:gd name="connsiteY2" fmla="*/ 841 h 924"/>
                    <a:gd name="connsiteX3" fmla="*/ 252 w 335"/>
                    <a:gd name="connsiteY3" fmla="*/ 0 h 924"/>
                    <a:gd name="connsiteX4" fmla="*/ 0 w 335"/>
                    <a:gd name="connsiteY4" fmla="*/ 0 h 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5" h="924">
                      <a:moveTo>
                        <a:pt x="0" y="0"/>
                      </a:moveTo>
                      <a:lnTo>
                        <a:pt x="84" y="925"/>
                      </a:lnTo>
                      <a:lnTo>
                        <a:pt x="336" y="841"/>
                      </a:lnTo>
                      <a:lnTo>
                        <a:pt x="25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5383D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01" name="Volný tvar: obrazec 200">
                  <a:extLst>
                    <a:ext uri="{FF2B5EF4-FFF2-40B4-BE49-F238E27FC236}">
                      <a16:creationId xmlns:a16="http://schemas.microsoft.com/office/drawing/2014/main" id="{95B0FBB3-6597-45B8-B596-C7C6E954B306}"/>
                    </a:ext>
                  </a:extLst>
                </p:cNvPr>
                <p:cNvSpPr/>
                <p:nvPr/>
              </p:nvSpPr>
              <p:spPr>
                <a:xfrm>
                  <a:off x="7309306" y="4729615"/>
                  <a:ext cx="22421" cy="21935"/>
                </a:xfrm>
                <a:custGeom>
                  <a:avLst/>
                  <a:gdLst>
                    <a:gd name="connsiteX0" fmla="*/ 4016 w 22421"/>
                    <a:gd name="connsiteY0" fmla="*/ 84 h 21935"/>
                    <a:gd name="connsiteX1" fmla="*/ 2588 w 22421"/>
                    <a:gd name="connsiteY1" fmla="*/ 1092 h 21935"/>
                    <a:gd name="connsiteX2" fmla="*/ 402 w 22421"/>
                    <a:gd name="connsiteY2" fmla="*/ 0 h 21935"/>
                    <a:gd name="connsiteX3" fmla="*/ 66 w 22421"/>
                    <a:gd name="connsiteY3" fmla="*/ 1092 h 21935"/>
                    <a:gd name="connsiteX4" fmla="*/ 1411 w 22421"/>
                    <a:gd name="connsiteY4" fmla="*/ 2521 h 21935"/>
                    <a:gd name="connsiteX5" fmla="*/ 907 w 22421"/>
                    <a:gd name="connsiteY5" fmla="*/ 4034 h 21935"/>
                    <a:gd name="connsiteX6" fmla="*/ 150 w 22421"/>
                    <a:gd name="connsiteY6" fmla="*/ 5631 h 21935"/>
                    <a:gd name="connsiteX7" fmla="*/ 402 w 22421"/>
                    <a:gd name="connsiteY7" fmla="*/ 6639 h 21935"/>
                    <a:gd name="connsiteX8" fmla="*/ 2503 w 22421"/>
                    <a:gd name="connsiteY8" fmla="*/ 6555 h 21935"/>
                    <a:gd name="connsiteX9" fmla="*/ 2335 w 22421"/>
                    <a:gd name="connsiteY9" fmla="*/ 7395 h 21935"/>
                    <a:gd name="connsiteX10" fmla="*/ 2839 w 22421"/>
                    <a:gd name="connsiteY10" fmla="*/ 7648 h 21935"/>
                    <a:gd name="connsiteX11" fmla="*/ 2588 w 22421"/>
                    <a:gd name="connsiteY11" fmla="*/ 8236 h 21935"/>
                    <a:gd name="connsiteX12" fmla="*/ 3428 w 22421"/>
                    <a:gd name="connsiteY12" fmla="*/ 8404 h 21935"/>
                    <a:gd name="connsiteX13" fmla="*/ 2839 w 22421"/>
                    <a:gd name="connsiteY13" fmla="*/ 9076 h 21935"/>
                    <a:gd name="connsiteX14" fmla="*/ 1747 w 22421"/>
                    <a:gd name="connsiteY14" fmla="*/ 10169 h 21935"/>
                    <a:gd name="connsiteX15" fmla="*/ 2083 w 22421"/>
                    <a:gd name="connsiteY15" fmla="*/ 11093 h 21935"/>
                    <a:gd name="connsiteX16" fmla="*/ 1579 w 22421"/>
                    <a:gd name="connsiteY16" fmla="*/ 11934 h 21935"/>
                    <a:gd name="connsiteX17" fmla="*/ 2251 w 22421"/>
                    <a:gd name="connsiteY17" fmla="*/ 12186 h 21935"/>
                    <a:gd name="connsiteX18" fmla="*/ 2251 w 22421"/>
                    <a:gd name="connsiteY18" fmla="*/ 14119 h 21935"/>
                    <a:gd name="connsiteX19" fmla="*/ 1999 w 22421"/>
                    <a:gd name="connsiteY19" fmla="*/ 15716 h 21935"/>
                    <a:gd name="connsiteX20" fmla="*/ 1158 w 22421"/>
                    <a:gd name="connsiteY20" fmla="*/ 16977 h 21935"/>
                    <a:gd name="connsiteX21" fmla="*/ 66 w 22421"/>
                    <a:gd name="connsiteY21" fmla="*/ 19078 h 21935"/>
                    <a:gd name="connsiteX22" fmla="*/ 1999 w 22421"/>
                    <a:gd name="connsiteY22" fmla="*/ 19582 h 21935"/>
                    <a:gd name="connsiteX23" fmla="*/ 2419 w 22421"/>
                    <a:gd name="connsiteY23" fmla="*/ 18826 h 21935"/>
                    <a:gd name="connsiteX24" fmla="*/ 2419 w 22421"/>
                    <a:gd name="connsiteY24" fmla="*/ 17901 h 21935"/>
                    <a:gd name="connsiteX25" fmla="*/ 3848 w 22421"/>
                    <a:gd name="connsiteY25" fmla="*/ 15548 h 21935"/>
                    <a:gd name="connsiteX26" fmla="*/ 4940 w 22421"/>
                    <a:gd name="connsiteY26" fmla="*/ 15212 h 21935"/>
                    <a:gd name="connsiteX27" fmla="*/ 5781 w 22421"/>
                    <a:gd name="connsiteY27" fmla="*/ 15548 h 21935"/>
                    <a:gd name="connsiteX28" fmla="*/ 5193 w 22421"/>
                    <a:gd name="connsiteY28" fmla="*/ 17397 h 21935"/>
                    <a:gd name="connsiteX29" fmla="*/ 5193 w 22421"/>
                    <a:gd name="connsiteY29" fmla="*/ 19414 h 21935"/>
                    <a:gd name="connsiteX30" fmla="*/ 4268 w 22421"/>
                    <a:gd name="connsiteY30" fmla="*/ 21431 h 21935"/>
                    <a:gd name="connsiteX31" fmla="*/ 6033 w 22421"/>
                    <a:gd name="connsiteY31" fmla="*/ 21935 h 21935"/>
                    <a:gd name="connsiteX32" fmla="*/ 6957 w 22421"/>
                    <a:gd name="connsiteY32" fmla="*/ 21179 h 21935"/>
                    <a:gd name="connsiteX33" fmla="*/ 7042 w 22421"/>
                    <a:gd name="connsiteY33" fmla="*/ 19078 h 21935"/>
                    <a:gd name="connsiteX34" fmla="*/ 8638 w 22421"/>
                    <a:gd name="connsiteY34" fmla="*/ 16220 h 21935"/>
                    <a:gd name="connsiteX35" fmla="*/ 9479 w 22421"/>
                    <a:gd name="connsiteY35" fmla="*/ 16136 h 21935"/>
                    <a:gd name="connsiteX36" fmla="*/ 9983 w 22421"/>
                    <a:gd name="connsiteY36" fmla="*/ 15716 h 21935"/>
                    <a:gd name="connsiteX37" fmla="*/ 10571 w 22421"/>
                    <a:gd name="connsiteY37" fmla="*/ 16136 h 21935"/>
                    <a:gd name="connsiteX38" fmla="*/ 11412 w 22421"/>
                    <a:gd name="connsiteY38" fmla="*/ 15632 h 21935"/>
                    <a:gd name="connsiteX39" fmla="*/ 11916 w 22421"/>
                    <a:gd name="connsiteY39" fmla="*/ 16052 h 21935"/>
                    <a:gd name="connsiteX40" fmla="*/ 13177 w 22421"/>
                    <a:gd name="connsiteY40" fmla="*/ 15884 h 21935"/>
                    <a:gd name="connsiteX41" fmla="*/ 11748 w 22421"/>
                    <a:gd name="connsiteY41" fmla="*/ 18322 h 21935"/>
                    <a:gd name="connsiteX42" fmla="*/ 11664 w 22421"/>
                    <a:gd name="connsiteY42" fmla="*/ 18910 h 21935"/>
                    <a:gd name="connsiteX43" fmla="*/ 11244 w 22421"/>
                    <a:gd name="connsiteY43" fmla="*/ 19498 h 21935"/>
                    <a:gd name="connsiteX44" fmla="*/ 12925 w 22421"/>
                    <a:gd name="connsiteY44" fmla="*/ 19834 h 21935"/>
                    <a:gd name="connsiteX45" fmla="*/ 13177 w 22421"/>
                    <a:gd name="connsiteY45" fmla="*/ 19162 h 21935"/>
                    <a:gd name="connsiteX46" fmla="*/ 14017 w 22421"/>
                    <a:gd name="connsiteY46" fmla="*/ 18742 h 21935"/>
                    <a:gd name="connsiteX47" fmla="*/ 14269 w 22421"/>
                    <a:gd name="connsiteY47" fmla="*/ 17901 h 21935"/>
                    <a:gd name="connsiteX48" fmla="*/ 16370 w 22421"/>
                    <a:gd name="connsiteY48" fmla="*/ 15884 h 21935"/>
                    <a:gd name="connsiteX49" fmla="*/ 17631 w 22421"/>
                    <a:gd name="connsiteY49" fmla="*/ 16809 h 21935"/>
                    <a:gd name="connsiteX50" fmla="*/ 17463 w 22421"/>
                    <a:gd name="connsiteY50" fmla="*/ 19078 h 21935"/>
                    <a:gd name="connsiteX51" fmla="*/ 16370 w 22421"/>
                    <a:gd name="connsiteY51" fmla="*/ 20759 h 21935"/>
                    <a:gd name="connsiteX52" fmla="*/ 16203 w 22421"/>
                    <a:gd name="connsiteY52" fmla="*/ 21011 h 21935"/>
                    <a:gd name="connsiteX53" fmla="*/ 17883 w 22421"/>
                    <a:gd name="connsiteY53" fmla="*/ 21599 h 21935"/>
                    <a:gd name="connsiteX54" fmla="*/ 18976 w 22421"/>
                    <a:gd name="connsiteY54" fmla="*/ 20759 h 21935"/>
                    <a:gd name="connsiteX55" fmla="*/ 19060 w 22421"/>
                    <a:gd name="connsiteY55" fmla="*/ 19582 h 21935"/>
                    <a:gd name="connsiteX56" fmla="*/ 21077 w 22421"/>
                    <a:gd name="connsiteY56" fmla="*/ 17565 h 21935"/>
                    <a:gd name="connsiteX57" fmla="*/ 21077 w 22421"/>
                    <a:gd name="connsiteY57" fmla="*/ 16220 h 21935"/>
                    <a:gd name="connsiteX58" fmla="*/ 20741 w 22421"/>
                    <a:gd name="connsiteY58" fmla="*/ 15884 h 21935"/>
                    <a:gd name="connsiteX59" fmla="*/ 20741 w 22421"/>
                    <a:gd name="connsiteY59" fmla="*/ 14624 h 21935"/>
                    <a:gd name="connsiteX60" fmla="*/ 21077 w 22421"/>
                    <a:gd name="connsiteY60" fmla="*/ 14203 h 21935"/>
                    <a:gd name="connsiteX61" fmla="*/ 20993 w 22421"/>
                    <a:gd name="connsiteY61" fmla="*/ 12438 h 21935"/>
                    <a:gd name="connsiteX62" fmla="*/ 22085 w 22421"/>
                    <a:gd name="connsiteY62" fmla="*/ 10421 h 21935"/>
                    <a:gd name="connsiteX63" fmla="*/ 22169 w 22421"/>
                    <a:gd name="connsiteY63" fmla="*/ 9665 h 21935"/>
                    <a:gd name="connsiteX64" fmla="*/ 21918 w 22421"/>
                    <a:gd name="connsiteY64" fmla="*/ 9245 h 21935"/>
                    <a:gd name="connsiteX65" fmla="*/ 22169 w 22421"/>
                    <a:gd name="connsiteY65" fmla="*/ 8656 h 21935"/>
                    <a:gd name="connsiteX66" fmla="*/ 22422 w 22421"/>
                    <a:gd name="connsiteY66" fmla="*/ 8320 h 21935"/>
                    <a:gd name="connsiteX67" fmla="*/ 22422 w 22421"/>
                    <a:gd name="connsiteY67" fmla="*/ 6471 h 21935"/>
                    <a:gd name="connsiteX68" fmla="*/ 22002 w 22421"/>
                    <a:gd name="connsiteY68" fmla="*/ 5967 h 21935"/>
                    <a:gd name="connsiteX69" fmla="*/ 21413 w 22421"/>
                    <a:gd name="connsiteY69" fmla="*/ 6303 h 21935"/>
                    <a:gd name="connsiteX70" fmla="*/ 20405 w 22421"/>
                    <a:gd name="connsiteY70" fmla="*/ 7059 h 21935"/>
                    <a:gd name="connsiteX71" fmla="*/ 18724 w 22421"/>
                    <a:gd name="connsiteY71" fmla="*/ 7059 h 21935"/>
                    <a:gd name="connsiteX72" fmla="*/ 17463 w 22421"/>
                    <a:gd name="connsiteY72" fmla="*/ 7059 h 21935"/>
                    <a:gd name="connsiteX73" fmla="*/ 15866 w 22421"/>
                    <a:gd name="connsiteY73" fmla="*/ 6975 h 21935"/>
                    <a:gd name="connsiteX74" fmla="*/ 15110 w 22421"/>
                    <a:gd name="connsiteY74" fmla="*/ 6975 h 21935"/>
                    <a:gd name="connsiteX75" fmla="*/ 14269 w 22421"/>
                    <a:gd name="connsiteY75" fmla="*/ 7312 h 21935"/>
                    <a:gd name="connsiteX76" fmla="*/ 13429 w 22421"/>
                    <a:gd name="connsiteY76" fmla="*/ 7312 h 21935"/>
                    <a:gd name="connsiteX77" fmla="*/ 11496 w 22421"/>
                    <a:gd name="connsiteY77" fmla="*/ 7732 h 21935"/>
                    <a:gd name="connsiteX78" fmla="*/ 9563 w 22421"/>
                    <a:gd name="connsiteY78" fmla="*/ 7395 h 21935"/>
                    <a:gd name="connsiteX79" fmla="*/ 8891 w 22421"/>
                    <a:gd name="connsiteY79" fmla="*/ 7144 h 21935"/>
                    <a:gd name="connsiteX80" fmla="*/ 6790 w 22421"/>
                    <a:gd name="connsiteY80" fmla="*/ 4706 h 21935"/>
                    <a:gd name="connsiteX81" fmla="*/ 9815 w 22421"/>
                    <a:gd name="connsiteY81" fmla="*/ 2521 h 21935"/>
                    <a:gd name="connsiteX82" fmla="*/ 7294 w 22421"/>
                    <a:gd name="connsiteY82" fmla="*/ 2605 h 21935"/>
                    <a:gd name="connsiteX83" fmla="*/ 4016 w 22421"/>
                    <a:gd name="connsiteY83" fmla="*/ 84 h 21935"/>
                    <a:gd name="connsiteX84" fmla="*/ 4016 w 22421"/>
                    <a:gd name="connsiteY84" fmla="*/ 84 h 21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22421" h="21935">
                      <a:moveTo>
                        <a:pt x="4016" y="84"/>
                      </a:moveTo>
                      <a:cubicBezTo>
                        <a:pt x="3260" y="336"/>
                        <a:pt x="2924" y="672"/>
                        <a:pt x="2588" y="1092"/>
                      </a:cubicBezTo>
                      <a:lnTo>
                        <a:pt x="402" y="0"/>
                      </a:lnTo>
                      <a:cubicBezTo>
                        <a:pt x="66" y="252"/>
                        <a:pt x="-102" y="756"/>
                        <a:pt x="66" y="1092"/>
                      </a:cubicBezTo>
                      <a:cubicBezTo>
                        <a:pt x="234" y="1513"/>
                        <a:pt x="907" y="2185"/>
                        <a:pt x="1411" y="2521"/>
                      </a:cubicBezTo>
                      <a:cubicBezTo>
                        <a:pt x="1243" y="3110"/>
                        <a:pt x="1074" y="3530"/>
                        <a:pt x="907" y="4034"/>
                      </a:cubicBezTo>
                      <a:cubicBezTo>
                        <a:pt x="654" y="4622"/>
                        <a:pt x="150" y="5378"/>
                        <a:pt x="150" y="5631"/>
                      </a:cubicBezTo>
                      <a:cubicBezTo>
                        <a:pt x="150" y="5883"/>
                        <a:pt x="66" y="6471"/>
                        <a:pt x="402" y="6639"/>
                      </a:cubicBezTo>
                      <a:cubicBezTo>
                        <a:pt x="822" y="6808"/>
                        <a:pt x="2083" y="6555"/>
                        <a:pt x="2503" y="6555"/>
                      </a:cubicBezTo>
                      <a:cubicBezTo>
                        <a:pt x="2419" y="6808"/>
                        <a:pt x="2251" y="7228"/>
                        <a:pt x="2335" y="7395"/>
                      </a:cubicBezTo>
                      <a:cubicBezTo>
                        <a:pt x="2335" y="7564"/>
                        <a:pt x="2503" y="7648"/>
                        <a:pt x="2839" y="7648"/>
                      </a:cubicBezTo>
                      <a:cubicBezTo>
                        <a:pt x="2755" y="7900"/>
                        <a:pt x="2588" y="8152"/>
                        <a:pt x="2588" y="8236"/>
                      </a:cubicBezTo>
                      <a:cubicBezTo>
                        <a:pt x="2839" y="8404"/>
                        <a:pt x="3175" y="8404"/>
                        <a:pt x="3428" y="8404"/>
                      </a:cubicBezTo>
                      <a:cubicBezTo>
                        <a:pt x="3260" y="8572"/>
                        <a:pt x="3092" y="8825"/>
                        <a:pt x="2839" y="9076"/>
                      </a:cubicBezTo>
                      <a:cubicBezTo>
                        <a:pt x="2419" y="9497"/>
                        <a:pt x="1915" y="9917"/>
                        <a:pt x="1747" y="10169"/>
                      </a:cubicBezTo>
                      <a:cubicBezTo>
                        <a:pt x="1411" y="10673"/>
                        <a:pt x="1411" y="11177"/>
                        <a:pt x="2083" y="11093"/>
                      </a:cubicBezTo>
                      <a:cubicBezTo>
                        <a:pt x="1831" y="11346"/>
                        <a:pt x="1579" y="11682"/>
                        <a:pt x="1579" y="11934"/>
                      </a:cubicBezTo>
                      <a:cubicBezTo>
                        <a:pt x="1579" y="12186"/>
                        <a:pt x="1747" y="12438"/>
                        <a:pt x="2251" y="12186"/>
                      </a:cubicBezTo>
                      <a:cubicBezTo>
                        <a:pt x="1999" y="12858"/>
                        <a:pt x="2167" y="13447"/>
                        <a:pt x="2251" y="14119"/>
                      </a:cubicBezTo>
                      <a:cubicBezTo>
                        <a:pt x="1999" y="14624"/>
                        <a:pt x="2083" y="15128"/>
                        <a:pt x="1999" y="15716"/>
                      </a:cubicBezTo>
                      <a:cubicBezTo>
                        <a:pt x="1495" y="15968"/>
                        <a:pt x="1411" y="16388"/>
                        <a:pt x="1158" y="16977"/>
                      </a:cubicBezTo>
                      <a:cubicBezTo>
                        <a:pt x="907" y="17565"/>
                        <a:pt x="318" y="17733"/>
                        <a:pt x="66" y="19078"/>
                      </a:cubicBezTo>
                      <a:lnTo>
                        <a:pt x="1999" y="19582"/>
                      </a:lnTo>
                      <a:cubicBezTo>
                        <a:pt x="2083" y="19330"/>
                        <a:pt x="2335" y="19078"/>
                        <a:pt x="2419" y="18826"/>
                      </a:cubicBezTo>
                      <a:cubicBezTo>
                        <a:pt x="2503" y="18573"/>
                        <a:pt x="2503" y="18237"/>
                        <a:pt x="2419" y="17901"/>
                      </a:cubicBezTo>
                      <a:cubicBezTo>
                        <a:pt x="2839" y="17313"/>
                        <a:pt x="3596" y="16220"/>
                        <a:pt x="3848" y="15548"/>
                      </a:cubicBezTo>
                      <a:cubicBezTo>
                        <a:pt x="4268" y="15296"/>
                        <a:pt x="4604" y="15212"/>
                        <a:pt x="4940" y="15212"/>
                      </a:cubicBezTo>
                      <a:cubicBezTo>
                        <a:pt x="5193" y="15212"/>
                        <a:pt x="5445" y="15380"/>
                        <a:pt x="5781" y="15548"/>
                      </a:cubicBezTo>
                      <a:cubicBezTo>
                        <a:pt x="5697" y="16052"/>
                        <a:pt x="5276" y="16641"/>
                        <a:pt x="5193" y="17397"/>
                      </a:cubicBezTo>
                      <a:lnTo>
                        <a:pt x="5193" y="19414"/>
                      </a:lnTo>
                      <a:cubicBezTo>
                        <a:pt x="5109" y="19918"/>
                        <a:pt x="4520" y="19918"/>
                        <a:pt x="4268" y="21431"/>
                      </a:cubicBezTo>
                      <a:lnTo>
                        <a:pt x="6033" y="21935"/>
                      </a:lnTo>
                      <a:cubicBezTo>
                        <a:pt x="6285" y="21431"/>
                        <a:pt x="6790" y="21347"/>
                        <a:pt x="6957" y="21179"/>
                      </a:cubicBezTo>
                      <a:lnTo>
                        <a:pt x="7042" y="19078"/>
                      </a:lnTo>
                      <a:cubicBezTo>
                        <a:pt x="7294" y="18069"/>
                        <a:pt x="8638" y="17313"/>
                        <a:pt x="8638" y="16220"/>
                      </a:cubicBezTo>
                      <a:cubicBezTo>
                        <a:pt x="9143" y="16220"/>
                        <a:pt x="9311" y="16304"/>
                        <a:pt x="9479" y="16136"/>
                      </a:cubicBezTo>
                      <a:cubicBezTo>
                        <a:pt x="9731" y="16052"/>
                        <a:pt x="9815" y="15884"/>
                        <a:pt x="9983" y="15716"/>
                      </a:cubicBezTo>
                      <a:cubicBezTo>
                        <a:pt x="10067" y="16052"/>
                        <a:pt x="10319" y="16136"/>
                        <a:pt x="10571" y="16136"/>
                      </a:cubicBezTo>
                      <a:cubicBezTo>
                        <a:pt x="10824" y="16136"/>
                        <a:pt x="11244" y="15800"/>
                        <a:pt x="11412" y="15632"/>
                      </a:cubicBezTo>
                      <a:cubicBezTo>
                        <a:pt x="11580" y="15800"/>
                        <a:pt x="11664" y="15968"/>
                        <a:pt x="11916" y="16052"/>
                      </a:cubicBezTo>
                      <a:cubicBezTo>
                        <a:pt x="12168" y="16052"/>
                        <a:pt x="12925" y="15968"/>
                        <a:pt x="13177" y="15884"/>
                      </a:cubicBezTo>
                      <a:lnTo>
                        <a:pt x="11748" y="18322"/>
                      </a:lnTo>
                      <a:cubicBezTo>
                        <a:pt x="11664" y="18573"/>
                        <a:pt x="11748" y="18658"/>
                        <a:pt x="11664" y="18910"/>
                      </a:cubicBezTo>
                      <a:cubicBezTo>
                        <a:pt x="11580" y="19162"/>
                        <a:pt x="11412" y="19246"/>
                        <a:pt x="11244" y="19498"/>
                      </a:cubicBezTo>
                      <a:lnTo>
                        <a:pt x="12925" y="19834"/>
                      </a:lnTo>
                      <a:lnTo>
                        <a:pt x="13177" y="19162"/>
                      </a:lnTo>
                      <a:cubicBezTo>
                        <a:pt x="13513" y="19078"/>
                        <a:pt x="13765" y="18910"/>
                        <a:pt x="14017" y="18742"/>
                      </a:cubicBezTo>
                      <a:cubicBezTo>
                        <a:pt x="14185" y="18489"/>
                        <a:pt x="14185" y="18069"/>
                        <a:pt x="14269" y="17901"/>
                      </a:cubicBezTo>
                      <a:cubicBezTo>
                        <a:pt x="14858" y="17481"/>
                        <a:pt x="15698" y="16556"/>
                        <a:pt x="16370" y="15884"/>
                      </a:cubicBezTo>
                      <a:cubicBezTo>
                        <a:pt x="16791" y="15968"/>
                        <a:pt x="17379" y="16304"/>
                        <a:pt x="17631" y="16809"/>
                      </a:cubicBezTo>
                      <a:cubicBezTo>
                        <a:pt x="17631" y="17313"/>
                        <a:pt x="17715" y="18405"/>
                        <a:pt x="17463" y="19078"/>
                      </a:cubicBezTo>
                      <a:lnTo>
                        <a:pt x="16370" y="20759"/>
                      </a:lnTo>
                      <a:lnTo>
                        <a:pt x="16203" y="21011"/>
                      </a:lnTo>
                      <a:lnTo>
                        <a:pt x="17883" y="21599"/>
                      </a:lnTo>
                      <a:lnTo>
                        <a:pt x="18976" y="20759"/>
                      </a:lnTo>
                      <a:lnTo>
                        <a:pt x="19060" y="19582"/>
                      </a:lnTo>
                      <a:cubicBezTo>
                        <a:pt x="19564" y="18658"/>
                        <a:pt x="20405" y="18153"/>
                        <a:pt x="21077" y="17565"/>
                      </a:cubicBezTo>
                      <a:cubicBezTo>
                        <a:pt x="21077" y="17481"/>
                        <a:pt x="21161" y="16304"/>
                        <a:pt x="21077" y="16220"/>
                      </a:cubicBezTo>
                      <a:cubicBezTo>
                        <a:pt x="20909" y="16052"/>
                        <a:pt x="20825" y="16136"/>
                        <a:pt x="20741" y="15884"/>
                      </a:cubicBezTo>
                      <a:cubicBezTo>
                        <a:pt x="20657" y="15632"/>
                        <a:pt x="20741" y="14960"/>
                        <a:pt x="20741" y="14624"/>
                      </a:cubicBezTo>
                      <a:cubicBezTo>
                        <a:pt x="20825" y="14539"/>
                        <a:pt x="21077" y="14371"/>
                        <a:pt x="21077" y="14203"/>
                      </a:cubicBezTo>
                      <a:cubicBezTo>
                        <a:pt x="20825" y="13951"/>
                        <a:pt x="20825" y="13111"/>
                        <a:pt x="20993" y="12438"/>
                      </a:cubicBezTo>
                      <a:cubicBezTo>
                        <a:pt x="20993" y="11682"/>
                        <a:pt x="22002" y="10842"/>
                        <a:pt x="22085" y="10421"/>
                      </a:cubicBezTo>
                      <a:lnTo>
                        <a:pt x="22169" y="9665"/>
                      </a:lnTo>
                      <a:cubicBezTo>
                        <a:pt x="22085" y="9497"/>
                        <a:pt x="21918" y="9329"/>
                        <a:pt x="21918" y="9245"/>
                      </a:cubicBezTo>
                      <a:cubicBezTo>
                        <a:pt x="21918" y="9076"/>
                        <a:pt x="22085" y="8740"/>
                        <a:pt x="22169" y="8656"/>
                      </a:cubicBezTo>
                      <a:lnTo>
                        <a:pt x="22422" y="8320"/>
                      </a:lnTo>
                      <a:lnTo>
                        <a:pt x="22422" y="6471"/>
                      </a:lnTo>
                      <a:cubicBezTo>
                        <a:pt x="22338" y="6219"/>
                        <a:pt x="22169" y="5967"/>
                        <a:pt x="22002" y="5967"/>
                      </a:cubicBezTo>
                      <a:cubicBezTo>
                        <a:pt x="21833" y="5883"/>
                        <a:pt x="21581" y="6135"/>
                        <a:pt x="21413" y="6303"/>
                      </a:cubicBezTo>
                      <a:lnTo>
                        <a:pt x="20405" y="7059"/>
                      </a:lnTo>
                      <a:cubicBezTo>
                        <a:pt x="19901" y="7228"/>
                        <a:pt x="19564" y="7228"/>
                        <a:pt x="18724" y="7059"/>
                      </a:cubicBezTo>
                      <a:lnTo>
                        <a:pt x="17463" y="7059"/>
                      </a:lnTo>
                      <a:cubicBezTo>
                        <a:pt x="16791" y="7228"/>
                        <a:pt x="16454" y="7228"/>
                        <a:pt x="15866" y="6975"/>
                      </a:cubicBezTo>
                      <a:lnTo>
                        <a:pt x="15110" y="6975"/>
                      </a:lnTo>
                      <a:cubicBezTo>
                        <a:pt x="14858" y="7059"/>
                        <a:pt x="14606" y="7312"/>
                        <a:pt x="14269" y="7312"/>
                      </a:cubicBezTo>
                      <a:cubicBezTo>
                        <a:pt x="14017" y="7312"/>
                        <a:pt x="13681" y="7312"/>
                        <a:pt x="13429" y="7312"/>
                      </a:cubicBezTo>
                      <a:cubicBezTo>
                        <a:pt x="11496" y="7480"/>
                        <a:pt x="12000" y="7564"/>
                        <a:pt x="11496" y="7732"/>
                      </a:cubicBezTo>
                      <a:cubicBezTo>
                        <a:pt x="11076" y="7648"/>
                        <a:pt x="11160" y="7395"/>
                        <a:pt x="9563" y="7395"/>
                      </a:cubicBezTo>
                      <a:lnTo>
                        <a:pt x="8891" y="7144"/>
                      </a:lnTo>
                      <a:cubicBezTo>
                        <a:pt x="8050" y="6639"/>
                        <a:pt x="7378" y="5715"/>
                        <a:pt x="6790" y="4706"/>
                      </a:cubicBezTo>
                      <a:cubicBezTo>
                        <a:pt x="8554" y="4202"/>
                        <a:pt x="9311" y="3614"/>
                        <a:pt x="9815" y="2521"/>
                      </a:cubicBezTo>
                      <a:lnTo>
                        <a:pt x="7294" y="2605"/>
                      </a:lnTo>
                      <a:lnTo>
                        <a:pt x="4016" y="84"/>
                      </a:lnTo>
                      <a:lnTo>
                        <a:pt x="4016" y="84"/>
                      </a:lnTo>
                      <a:close/>
                    </a:path>
                  </a:pathLst>
                </a:custGeom>
                <a:solidFill>
                  <a:srgbClr val="F2E741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02" name="Volný tvar: obrazec 201">
                  <a:extLst>
                    <a:ext uri="{FF2B5EF4-FFF2-40B4-BE49-F238E27FC236}">
                      <a16:creationId xmlns:a16="http://schemas.microsoft.com/office/drawing/2014/main" id="{128D4D57-65D0-4757-A6E9-1A91582F21CD}"/>
                    </a:ext>
                  </a:extLst>
                </p:cNvPr>
                <p:cNvSpPr/>
                <p:nvPr/>
              </p:nvSpPr>
              <p:spPr>
                <a:xfrm>
                  <a:off x="7309375" y="4729363"/>
                  <a:ext cx="22520" cy="22103"/>
                </a:xfrm>
                <a:custGeom>
                  <a:avLst/>
                  <a:gdLst>
                    <a:gd name="connsiteX0" fmla="*/ 2855 w 22520"/>
                    <a:gd name="connsiteY0" fmla="*/ 7900 h 22103"/>
                    <a:gd name="connsiteX1" fmla="*/ 2266 w 22520"/>
                    <a:gd name="connsiteY1" fmla="*/ 7564 h 22103"/>
                    <a:gd name="connsiteX2" fmla="*/ 2434 w 22520"/>
                    <a:gd name="connsiteY2" fmla="*/ 6808 h 22103"/>
                    <a:gd name="connsiteX3" fmla="*/ 1846 w 22520"/>
                    <a:gd name="connsiteY3" fmla="*/ 6892 h 22103"/>
                    <a:gd name="connsiteX4" fmla="*/ 922 w 22520"/>
                    <a:gd name="connsiteY4" fmla="*/ 6976 h 22103"/>
                    <a:gd name="connsiteX5" fmla="*/ 165 w 22520"/>
                    <a:gd name="connsiteY5" fmla="*/ 5799 h 22103"/>
                    <a:gd name="connsiteX6" fmla="*/ 501 w 22520"/>
                    <a:gd name="connsiteY6" fmla="*/ 5042 h 22103"/>
                    <a:gd name="connsiteX7" fmla="*/ 922 w 22520"/>
                    <a:gd name="connsiteY7" fmla="*/ 4286 h 22103"/>
                    <a:gd name="connsiteX8" fmla="*/ 1426 w 22520"/>
                    <a:gd name="connsiteY8" fmla="*/ 2774 h 22103"/>
                    <a:gd name="connsiteX9" fmla="*/ 81 w 22520"/>
                    <a:gd name="connsiteY9" fmla="*/ 1429 h 22103"/>
                    <a:gd name="connsiteX10" fmla="*/ 418 w 22520"/>
                    <a:gd name="connsiteY10" fmla="*/ 168 h 22103"/>
                    <a:gd name="connsiteX11" fmla="*/ 1846 w 22520"/>
                    <a:gd name="connsiteY11" fmla="*/ 840 h 22103"/>
                    <a:gd name="connsiteX12" fmla="*/ 501 w 22520"/>
                    <a:gd name="connsiteY12" fmla="*/ 336 h 22103"/>
                    <a:gd name="connsiteX13" fmla="*/ 333 w 22520"/>
                    <a:gd name="connsiteY13" fmla="*/ 1344 h 22103"/>
                    <a:gd name="connsiteX14" fmla="*/ 1594 w 22520"/>
                    <a:gd name="connsiteY14" fmla="*/ 2689 h 22103"/>
                    <a:gd name="connsiteX15" fmla="*/ 1174 w 22520"/>
                    <a:gd name="connsiteY15" fmla="*/ 4370 h 22103"/>
                    <a:gd name="connsiteX16" fmla="*/ 754 w 22520"/>
                    <a:gd name="connsiteY16" fmla="*/ 5211 h 22103"/>
                    <a:gd name="connsiteX17" fmla="*/ 418 w 22520"/>
                    <a:gd name="connsiteY17" fmla="*/ 5883 h 22103"/>
                    <a:gd name="connsiteX18" fmla="*/ 669 w 22520"/>
                    <a:gd name="connsiteY18" fmla="*/ 6723 h 22103"/>
                    <a:gd name="connsiteX19" fmla="*/ 2014 w 22520"/>
                    <a:gd name="connsiteY19" fmla="*/ 6639 h 22103"/>
                    <a:gd name="connsiteX20" fmla="*/ 2686 w 22520"/>
                    <a:gd name="connsiteY20" fmla="*/ 6556 h 22103"/>
                    <a:gd name="connsiteX21" fmla="*/ 2855 w 22520"/>
                    <a:gd name="connsiteY21" fmla="*/ 7900 h 22103"/>
                    <a:gd name="connsiteX22" fmla="*/ 2855 w 22520"/>
                    <a:gd name="connsiteY22" fmla="*/ 7900 h 22103"/>
                    <a:gd name="connsiteX23" fmla="*/ 1594 w 22520"/>
                    <a:gd name="connsiteY23" fmla="*/ 11010 h 22103"/>
                    <a:gd name="connsiteX24" fmla="*/ 1678 w 22520"/>
                    <a:gd name="connsiteY24" fmla="*/ 10253 h 22103"/>
                    <a:gd name="connsiteX25" fmla="*/ 2519 w 22520"/>
                    <a:gd name="connsiteY25" fmla="*/ 9413 h 22103"/>
                    <a:gd name="connsiteX26" fmla="*/ 3443 w 22520"/>
                    <a:gd name="connsiteY26" fmla="*/ 8489 h 22103"/>
                    <a:gd name="connsiteX27" fmla="*/ 2602 w 22520"/>
                    <a:gd name="connsiteY27" fmla="*/ 8489 h 22103"/>
                    <a:gd name="connsiteX28" fmla="*/ 2855 w 22520"/>
                    <a:gd name="connsiteY28" fmla="*/ 7900 h 22103"/>
                    <a:gd name="connsiteX29" fmla="*/ 2855 w 22520"/>
                    <a:gd name="connsiteY29" fmla="*/ 7984 h 22103"/>
                    <a:gd name="connsiteX30" fmla="*/ 3443 w 22520"/>
                    <a:gd name="connsiteY30" fmla="*/ 8404 h 22103"/>
                    <a:gd name="connsiteX31" fmla="*/ 3106 w 22520"/>
                    <a:gd name="connsiteY31" fmla="*/ 9077 h 22103"/>
                    <a:gd name="connsiteX32" fmla="*/ 1762 w 22520"/>
                    <a:gd name="connsiteY32" fmla="*/ 10337 h 22103"/>
                    <a:gd name="connsiteX33" fmla="*/ 1594 w 22520"/>
                    <a:gd name="connsiteY33" fmla="*/ 11010 h 22103"/>
                    <a:gd name="connsiteX34" fmla="*/ 1594 w 22520"/>
                    <a:gd name="connsiteY34" fmla="*/ 11010 h 22103"/>
                    <a:gd name="connsiteX35" fmla="*/ 1594 w 22520"/>
                    <a:gd name="connsiteY35" fmla="*/ 11010 h 22103"/>
                    <a:gd name="connsiteX36" fmla="*/ 2014 w 22520"/>
                    <a:gd name="connsiteY36" fmla="*/ 15716 h 22103"/>
                    <a:gd name="connsiteX37" fmla="*/ 2182 w 22520"/>
                    <a:gd name="connsiteY37" fmla="*/ 14288 h 22103"/>
                    <a:gd name="connsiteX38" fmla="*/ 2182 w 22520"/>
                    <a:gd name="connsiteY38" fmla="*/ 12354 h 22103"/>
                    <a:gd name="connsiteX39" fmla="*/ 1510 w 22520"/>
                    <a:gd name="connsiteY39" fmla="*/ 12102 h 22103"/>
                    <a:gd name="connsiteX40" fmla="*/ 1762 w 22520"/>
                    <a:gd name="connsiteY40" fmla="*/ 11430 h 22103"/>
                    <a:gd name="connsiteX41" fmla="*/ 1762 w 22520"/>
                    <a:gd name="connsiteY41" fmla="*/ 12102 h 22103"/>
                    <a:gd name="connsiteX42" fmla="*/ 2014 w 22520"/>
                    <a:gd name="connsiteY42" fmla="*/ 12018 h 22103"/>
                    <a:gd name="connsiteX43" fmla="*/ 2434 w 22520"/>
                    <a:gd name="connsiteY43" fmla="*/ 12438 h 22103"/>
                    <a:gd name="connsiteX44" fmla="*/ 2434 w 22520"/>
                    <a:gd name="connsiteY44" fmla="*/ 13951 h 22103"/>
                    <a:gd name="connsiteX45" fmla="*/ 2350 w 22520"/>
                    <a:gd name="connsiteY45" fmla="*/ 15380 h 22103"/>
                    <a:gd name="connsiteX46" fmla="*/ 2014 w 22520"/>
                    <a:gd name="connsiteY46" fmla="*/ 15716 h 22103"/>
                    <a:gd name="connsiteX47" fmla="*/ 2014 w 22520"/>
                    <a:gd name="connsiteY47" fmla="*/ 15716 h 22103"/>
                    <a:gd name="connsiteX48" fmla="*/ 2014 w 22520"/>
                    <a:gd name="connsiteY48" fmla="*/ 15716 h 22103"/>
                    <a:gd name="connsiteX49" fmla="*/ 11763 w 22520"/>
                    <a:gd name="connsiteY49" fmla="*/ 18994 h 22103"/>
                    <a:gd name="connsiteX50" fmla="*/ 11679 w 22520"/>
                    <a:gd name="connsiteY50" fmla="*/ 18910 h 22103"/>
                    <a:gd name="connsiteX51" fmla="*/ 11763 w 22520"/>
                    <a:gd name="connsiteY51" fmla="*/ 18237 h 22103"/>
                    <a:gd name="connsiteX52" fmla="*/ 13192 w 22520"/>
                    <a:gd name="connsiteY52" fmla="*/ 15884 h 22103"/>
                    <a:gd name="connsiteX53" fmla="*/ 12183 w 22520"/>
                    <a:gd name="connsiteY53" fmla="*/ 16136 h 22103"/>
                    <a:gd name="connsiteX54" fmla="*/ 11511 w 22520"/>
                    <a:gd name="connsiteY54" fmla="*/ 15800 h 22103"/>
                    <a:gd name="connsiteX55" fmla="*/ 10082 w 22520"/>
                    <a:gd name="connsiteY55" fmla="*/ 15800 h 22103"/>
                    <a:gd name="connsiteX56" fmla="*/ 10755 w 22520"/>
                    <a:gd name="connsiteY56" fmla="*/ 15969 h 22103"/>
                    <a:gd name="connsiteX57" fmla="*/ 11511 w 22520"/>
                    <a:gd name="connsiteY57" fmla="*/ 15548 h 22103"/>
                    <a:gd name="connsiteX58" fmla="*/ 12015 w 22520"/>
                    <a:gd name="connsiteY58" fmla="*/ 15969 h 22103"/>
                    <a:gd name="connsiteX59" fmla="*/ 13276 w 22520"/>
                    <a:gd name="connsiteY59" fmla="*/ 15800 h 22103"/>
                    <a:gd name="connsiteX60" fmla="*/ 11763 w 22520"/>
                    <a:gd name="connsiteY60" fmla="*/ 18994 h 22103"/>
                    <a:gd name="connsiteX61" fmla="*/ 11763 w 22520"/>
                    <a:gd name="connsiteY61" fmla="*/ 18994 h 22103"/>
                    <a:gd name="connsiteX62" fmla="*/ 17982 w 22520"/>
                    <a:gd name="connsiteY62" fmla="*/ 21684 h 22103"/>
                    <a:gd name="connsiteX63" fmla="*/ 16217 w 22520"/>
                    <a:gd name="connsiteY63" fmla="*/ 21095 h 22103"/>
                    <a:gd name="connsiteX64" fmla="*/ 17310 w 22520"/>
                    <a:gd name="connsiteY64" fmla="*/ 18994 h 22103"/>
                    <a:gd name="connsiteX65" fmla="*/ 17478 w 22520"/>
                    <a:gd name="connsiteY65" fmla="*/ 16809 h 22103"/>
                    <a:gd name="connsiteX66" fmla="*/ 16301 w 22520"/>
                    <a:gd name="connsiteY66" fmla="*/ 15969 h 22103"/>
                    <a:gd name="connsiteX67" fmla="*/ 14369 w 22520"/>
                    <a:gd name="connsiteY67" fmla="*/ 17986 h 22103"/>
                    <a:gd name="connsiteX68" fmla="*/ 14116 w 22520"/>
                    <a:gd name="connsiteY68" fmla="*/ 18826 h 22103"/>
                    <a:gd name="connsiteX69" fmla="*/ 13444 w 22520"/>
                    <a:gd name="connsiteY69" fmla="*/ 19246 h 22103"/>
                    <a:gd name="connsiteX70" fmla="*/ 13108 w 22520"/>
                    <a:gd name="connsiteY70" fmla="*/ 20003 h 22103"/>
                    <a:gd name="connsiteX71" fmla="*/ 11343 w 22520"/>
                    <a:gd name="connsiteY71" fmla="*/ 19667 h 22103"/>
                    <a:gd name="connsiteX72" fmla="*/ 11763 w 22520"/>
                    <a:gd name="connsiteY72" fmla="*/ 18994 h 22103"/>
                    <a:gd name="connsiteX73" fmla="*/ 11595 w 22520"/>
                    <a:gd name="connsiteY73" fmla="*/ 19330 h 22103"/>
                    <a:gd name="connsiteX74" fmla="*/ 13024 w 22520"/>
                    <a:gd name="connsiteY74" fmla="*/ 19834 h 22103"/>
                    <a:gd name="connsiteX75" fmla="*/ 13108 w 22520"/>
                    <a:gd name="connsiteY75" fmla="*/ 19246 h 22103"/>
                    <a:gd name="connsiteX76" fmla="*/ 13949 w 22520"/>
                    <a:gd name="connsiteY76" fmla="*/ 18742 h 22103"/>
                    <a:gd name="connsiteX77" fmla="*/ 14200 w 22520"/>
                    <a:gd name="connsiteY77" fmla="*/ 17817 h 22103"/>
                    <a:gd name="connsiteX78" fmla="*/ 16217 w 22520"/>
                    <a:gd name="connsiteY78" fmla="*/ 15800 h 22103"/>
                    <a:gd name="connsiteX79" fmla="*/ 17646 w 22520"/>
                    <a:gd name="connsiteY79" fmla="*/ 16809 h 22103"/>
                    <a:gd name="connsiteX80" fmla="*/ 17478 w 22520"/>
                    <a:gd name="connsiteY80" fmla="*/ 19162 h 22103"/>
                    <a:gd name="connsiteX81" fmla="*/ 16386 w 22520"/>
                    <a:gd name="connsiteY81" fmla="*/ 20843 h 22103"/>
                    <a:gd name="connsiteX82" fmla="*/ 17898 w 22520"/>
                    <a:gd name="connsiteY82" fmla="*/ 21599 h 22103"/>
                    <a:gd name="connsiteX83" fmla="*/ 18907 w 22520"/>
                    <a:gd name="connsiteY83" fmla="*/ 20843 h 22103"/>
                    <a:gd name="connsiteX84" fmla="*/ 18907 w 22520"/>
                    <a:gd name="connsiteY84" fmla="*/ 19750 h 22103"/>
                    <a:gd name="connsiteX85" fmla="*/ 20672 w 22520"/>
                    <a:gd name="connsiteY85" fmla="*/ 17817 h 22103"/>
                    <a:gd name="connsiteX86" fmla="*/ 21008 w 22520"/>
                    <a:gd name="connsiteY86" fmla="*/ 16389 h 22103"/>
                    <a:gd name="connsiteX87" fmla="*/ 20672 w 22520"/>
                    <a:gd name="connsiteY87" fmla="*/ 14792 h 22103"/>
                    <a:gd name="connsiteX88" fmla="*/ 20924 w 22520"/>
                    <a:gd name="connsiteY88" fmla="*/ 12607 h 22103"/>
                    <a:gd name="connsiteX89" fmla="*/ 21680 w 22520"/>
                    <a:gd name="connsiteY89" fmla="*/ 11178 h 22103"/>
                    <a:gd name="connsiteX90" fmla="*/ 22101 w 22520"/>
                    <a:gd name="connsiteY90" fmla="*/ 10590 h 22103"/>
                    <a:gd name="connsiteX91" fmla="*/ 22185 w 22520"/>
                    <a:gd name="connsiteY91" fmla="*/ 9833 h 22103"/>
                    <a:gd name="connsiteX92" fmla="*/ 22185 w 22520"/>
                    <a:gd name="connsiteY92" fmla="*/ 8740 h 22103"/>
                    <a:gd name="connsiteX93" fmla="*/ 22353 w 22520"/>
                    <a:gd name="connsiteY93" fmla="*/ 6556 h 22103"/>
                    <a:gd name="connsiteX94" fmla="*/ 22353 w 22520"/>
                    <a:gd name="connsiteY94" fmla="*/ 6556 h 22103"/>
                    <a:gd name="connsiteX95" fmla="*/ 21512 w 22520"/>
                    <a:gd name="connsiteY95" fmla="*/ 6472 h 22103"/>
                    <a:gd name="connsiteX96" fmla="*/ 20588 w 22520"/>
                    <a:gd name="connsiteY96" fmla="*/ 7228 h 22103"/>
                    <a:gd name="connsiteX97" fmla="*/ 18823 w 22520"/>
                    <a:gd name="connsiteY97" fmla="*/ 7228 h 22103"/>
                    <a:gd name="connsiteX98" fmla="*/ 17646 w 22520"/>
                    <a:gd name="connsiteY98" fmla="*/ 7228 h 22103"/>
                    <a:gd name="connsiteX99" fmla="*/ 16050 w 22520"/>
                    <a:gd name="connsiteY99" fmla="*/ 7144 h 22103"/>
                    <a:gd name="connsiteX100" fmla="*/ 15377 w 22520"/>
                    <a:gd name="connsiteY100" fmla="*/ 7144 h 22103"/>
                    <a:gd name="connsiteX101" fmla="*/ 14621 w 22520"/>
                    <a:gd name="connsiteY101" fmla="*/ 7480 h 22103"/>
                    <a:gd name="connsiteX102" fmla="*/ 13780 w 22520"/>
                    <a:gd name="connsiteY102" fmla="*/ 7312 h 22103"/>
                    <a:gd name="connsiteX103" fmla="*/ 13780 w 22520"/>
                    <a:gd name="connsiteY103" fmla="*/ 7396 h 22103"/>
                    <a:gd name="connsiteX104" fmla="*/ 12183 w 22520"/>
                    <a:gd name="connsiteY104" fmla="*/ 7648 h 22103"/>
                    <a:gd name="connsiteX105" fmla="*/ 11511 w 22520"/>
                    <a:gd name="connsiteY105" fmla="*/ 7732 h 22103"/>
                    <a:gd name="connsiteX106" fmla="*/ 9914 w 22520"/>
                    <a:gd name="connsiteY106" fmla="*/ 7480 h 22103"/>
                    <a:gd name="connsiteX107" fmla="*/ 9158 w 22520"/>
                    <a:gd name="connsiteY107" fmla="*/ 7228 h 22103"/>
                    <a:gd name="connsiteX108" fmla="*/ 7057 w 22520"/>
                    <a:gd name="connsiteY108" fmla="*/ 4706 h 22103"/>
                    <a:gd name="connsiteX109" fmla="*/ 10082 w 22520"/>
                    <a:gd name="connsiteY109" fmla="*/ 2353 h 22103"/>
                    <a:gd name="connsiteX110" fmla="*/ 7645 w 22520"/>
                    <a:gd name="connsiteY110" fmla="*/ 2605 h 22103"/>
                    <a:gd name="connsiteX111" fmla="*/ 4115 w 22520"/>
                    <a:gd name="connsiteY111" fmla="*/ 252 h 22103"/>
                    <a:gd name="connsiteX112" fmla="*/ 3023 w 22520"/>
                    <a:gd name="connsiteY112" fmla="*/ 1008 h 22103"/>
                    <a:gd name="connsiteX113" fmla="*/ 2855 w 22520"/>
                    <a:gd name="connsiteY113" fmla="*/ 924 h 22103"/>
                    <a:gd name="connsiteX114" fmla="*/ 4115 w 22520"/>
                    <a:gd name="connsiteY114" fmla="*/ 0 h 22103"/>
                    <a:gd name="connsiteX115" fmla="*/ 7729 w 22520"/>
                    <a:gd name="connsiteY115" fmla="*/ 2353 h 22103"/>
                    <a:gd name="connsiteX116" fmla="*/ 10166 w 22520"/>
                    <a:gd name="connsiteY116" fmla="*/ 2185 h 22103"/>
                    <a:gd name="connsiteX117" fmla="*/ 7141 w 22520"/>
                    <a:gd name="connsiteY117" fmla="*/ 4622 h 22103"/>
                    <a:gd name="connsiteX118" fmla="*/ 9242 w 22520"/>
                    <a:gd name="connsiteY118" fmla="*/ 6892 h 22103"/>
                    <a:gd name="connsiteX119" fmla="*/ 9830 w 22520"/>
                    <a:gd name="connsiteY119" fmla="*/ 7060 h 22103"/>
                    <a:gd name="connsiteX120" fmla="*/ 11511 w 22520"/>
                    <a:gd name="connsiteY120" fmla="*/ 7312 h 22103"/>
                    <a:gd name="connsiteX121" fmla="*/ 13696 w 22520"/>
                    <a:gd name="connsiteY121" fmla="*/ 6976 h 22103"/>
                    <a:gd name="connsiteX122" fmla="*/ 14537 w 22520"/>
                    <a:gd name="connsiteY122" fmla="*/ 6976 h 22103"/>
                    <a:gd name="connsiteX123" fmla="*/ 15209 w 22520"/>
                    <a:gd name="connsiteY123" fmla="*/ 6723 h 22103"/>
                    <a:gd name="connsiteX124" fmla="*/ 16050 w 22520"/>
                    <a:gd name="connsiteY124" fmla="*/ 6639 h 22103"/>
                    <a:gd name="connsiteX125" fmla="*/ 17646 w 22520"/>
                    <a:gd name="connsiteY125" fmla="*/ 6723 h 22103"/>
                    <a:gd name="connsiteX126" fmla="*/ 18907 w 22520"/>
                    <a:gd name="connsiteY126" fmla="*/ 6723 h 22103"/>
                    <a:gd name="connsiteX127" fmla="*/ 20504 w 22520"/>
                    <a:gd name="connsiteY127" fmla="*/ 6723 h 22103"/>
                    <a:gd name="connsiteX128" fmla="*/ 21429 w 22520"/>
                    <a:gd name="connsiteY128" fmla="*/ 6051 h 22103"/>
                    <a:gd name="connsiteX129" fmla="*/ 22016 w 22520"/>
                    <a:gd name="connsiteY129" fmla="*/ 5631 h 22103"/>
                    <a:gd name="connsiteX130" fmla="*/ 22521 w 22520"/>
                    <a:gd name="connsiteY130" fmla="*/ 6303 h 22103"/>
                    <a:gd name="connsiteX131" fmla="*/ 22521 w 22520"/>
                    <a:gd name="connsiteY131" fmla="*/ 8236 h 22103"/>
                    <a:gd name="connsiteX132" fmla="*/ 22016 w 22520"/>
                    <a:gd name="connsiteY132" fmla="*/ 9245 h 22103"/>
                    <a:gd name="connsiteX133" fmla="*/ 22269 w 22520"/>
                    <a:gd name="connsiteY133" fmla="*/ 10421 h 22103"/>
                    <a:gd name="connsiteX134" fmla="*/ 21849 w 22520"/>
                    <a:gd name="connsiteY134" fmla="*/ 11094 h 22103"/>
                    <a:gd name="connsiteX135" fmla="*/ 21176 w 22520"/>
                    <a:gd name="connsiteY135" fmla="*/ 12438 h 22103"/>
                    <a:gd name="connsiteX136" fmla="*/ 21260 w 22520"/>
                    <a:gd name="connsiteY136" fmla="*/ 14119 h 22103"/>
                    <a:gd name="connsiteX137" fmla="*/ 21008 w 22520"/>
                    <a:gd name="connsiteY137" fmla="*/ 15800 h 22103"/>
                    <a:gd name="connsiteX138" fmla="*/ 21344 w 22520"/>
                    <a:gd name="connsiteY138" fmla="*/ 17313 h 22103"/>
                    <a:gd name="connsiteX139" fmla="*/ 19327 w 22520"/>
                    <a:gd name="connsiteY139" fmla="*/ 19582 h 22103"/>
                    <a:gd name="connsiteX140" fmla="*/ 19327 w 22520"/>
                    <a:gd name="connsiteY140" fmla="*/ 20675 h 22103"/>
                    <a:gd name="connsiteX141" fmla="*/ 17982 w 22520"/>
                    <a:gd name="connsiteY141" fmla="*/ 21684 h 22103"/>
                    <a:gd name="connsiteX142" fmla="*/ 17982 w 22520"/>
                    <a:gd name="connsiteY142" fmla="*/ 21684 h 22103"/>
                    <a:gd name="connsiteX143" fmla="*/ 6132 w 22520"/>
                    <a:gd name="connsiteY143" fmla="*/ 22104 h 22103"/>
                    <a:gd name="connsiteX144" fmla="*/ 4283 w 22520"/>
                    <a:gd name="connsiteY144" fmla="*/ 21599 h 22103"/>
                    <a:gd name="connsiteX145" fmla="*/ 4872 w 22520"/>
                    <a:gd name="connsiteY145" fmla="*/ 19834 h 22103"/>
                    <a:gd name="connsiteX146" fmla="*/ 5124 w 22520"/>
                    <a:gd name="connsiteY146" fmla="*/ 17481 h 22103"/>
                    <a:gd name="connsiteX147" fmla="*/ 5460 w 22520"/>
                    <a:gd name="connsiteY147" fmla="*/ 16136 h 22103"/>
                    <a:gd name="connsiteX148" fmla="*/ 4956 w 22520"/>
                    <a:gd name="connsiteY148" fmla="*/ 15380 h 22103"/>
                    <a:gd name="connsiteX149" fmla="*/ 3947 w 22520"/>
                    <a:gd name="connsiteY149" fmla="*/ 15716 h 22103"/>
                    <a:gd name="connsiteX150" fmla="*/ 2602 w 22520"/>
                    <a:gd name="connsiteY150" fmla="*/ 18070 h 22103"/>
                    <a:gd name="connsiteX151" fmla="*/ 2602 w 22520"/>
                    <a:gd name="connsiteY151" fmla="*/ 18910 h 22103"/>
                    <a:gd name="connsiteX152" fmla="*/ 2098 w 22520"/>
                    <a:gd name="connsiteY152" fmla="*/ 19667 h 22103"/>
                    <a:gd name="connsiteX153" fmla="*/ 165 w 22520"/>
                    <a:gd name="connsiteY153" fmla="*/ 19162 h 22103"/>
                    <a:gd name="connsiteX154" fmla="*/ 838 w 22520"/>
                    <a:gd name="connsiteY154" fmla="*/ 17397 h 22103"/>
                    <a:gd name="connsiteX155" fmla="*/ 1426 w 22520"/>
                    <a:gd name="connsiteY155" fmla="*/ 16473 h 22103"/>
                    <a:gd name="connsiteX156" fmla="*/ 2098 w 22520"/>
                    <a:gd name="connsiteY156" fmla="*/ 15632 h 22103"/>
                    <a:gd name="connsiteX157" fmla="*/ 1594 w 22520"/>
                    <a:gd name="connsiteY157" fmla="*/ 16556 h 22103"/>
                    <a:gd name="connsiteX158" fmla="*/ 1005 w 22520"/>
                    <a:gd name="connsiteY158" fmla="*/ 17565 h 22103"/>
                    <a:gd name="connsiteX159" fmla="*/ 249 w 22520"/>
                    <a:gd name="connsiteY159" fmla="*/ 19078 h 22103"/>
                    <a:gd name="connsiteX160" fmla="*/ 2098 w 22520"/>
                    <a:gd name="connsiteY160" fmla="*/ 19414 h 22103"/>
                    <a:gd name="connsiteX161" fmla="*/ 2350 w 22520"/>
                    <a:gd name="connsiteY161" fmla="*/ 18742 h 22103"/>
                    <a:gd name="connsiteX162" fmla="*/ 2350 w 22520"/>
                    <a:gd name="connsiteY162" fmla="*/ 17901 h 22103"/>
                    <a:gd name="connsiteX163" fmla="*/ 3779 w 22520"/>
                    <a:gd name="connsiteY163" fmla="*/ 15548 h 22103"/>
                    <a:gd name="connsiteX164" fmla="*/ 5628 w 22520"/>
                    <a:gd name="connsiteY164" fmla="*/ 15296 h 22103"/>
                    <a:gd name="connsiteX165" fmla="*/ 5712 w 22520"/>
                    <a:gd name="connsiteY165" fmla="*/ 16136 h 22103"/>
                    <a:gd name="connsiteX166" fmla="*/ 5376 w 22520"/>
                    <a:gd name="connsiteY166" fmla="*/ 17313 h 22103"/>
                    <a:gd name="connsiteX167" fmla="*/ 5376 w 22520"/>
                    <a:gd name="connsiteY167" fmla="*/ 19330 h 22103"/>
                    <a:gd name="connsiteX168" fmla="*/ 4451 w 22520"/>
                    <a:gd name="connsiteY168" fmla="*/ 21347 h 22103"/>
                    <a:gd name="connsiteX169" fmla="*/ 6048 w 22520"/>
                    <a:gd name="connsiteY169" fmla="*/ 21684 h 22103"/>
                    <a:gd name="connsiteX170" fmla="*/ 6637 w 22520"/>
                    <a:gd name="connsiteY170" fmla="*/ 21095 h 22103"/>
                    <a:gd name="connsiteX171" fmla="*/ 6973 w 22520"/>
                    <a:gd name="connsiteY171" fmla="*/ 18910 h 22103"/>
                    <a:gd name="connsiteX172" fmla="*/ 7729 w 22520"/>
                    <a:gd name="connsiteY172" fmla="*/ 17565 h 22103"/>
                    <a:gd name="connsiteX173" fmla="*/ 8570 w 22520"/>
                    <a:gd name="connsiteY173" fmla="*/ 16052 h 22103"/>
                    <a:gd name="connsiteX174" fmla="*/ 9074 w 22520"/>
                    <a:gd name="connsiteY174" fmla="*/ 16052 h 22103"/>
                    <a:gd name="connsiteX175" fmla="*/ 9242 w 22520"/>
                    <a:gd name="connsiteY175" fmla="*/ 15969 h 22103"/>
                    <a:gd name="connsiteX176" fmla="*/ 9662 w 22520"/>
                    <a:gd name="connsiteY176" fmla="*/ 16136 h 22103"/>
                    <a:gd name="connsiteX177" fmla="*/ 8822 w 22520"/>
                    <a:gd name="connsiteY177" fmla="*/ 16220 h 22103"/>
                    <a:gd name="connsiteX178" fmla="*/ 7981 w 22520"/>
                    <a:gd name="connsiteY178" fmla="*/ 17817 h 22103"/>
                    <a:gd name="connsiteX179" fmla="*/ 7225 w 22520"/>
                    <a:gd name="connsiteY179" fmla="*/ 19078 h 22103"/>
                    <a:gd name="connsiteX180" fmla="*/ 7057 w 22520"/>
                    <a:gd name="connsiteY180" fmla="*/ 21179 h 22103"/>
                    <a:gd name="connsiteX181" fmla="*/ 6132 w 22520"/>
                    <a:gd name="connsiteY181" fmla="*/ 22104 h 22103"/>
                    <a:gd name="connsiteX182" fmla="*/ 6132 w 22520"/>
                    <a:gd name="connsiteY182" fmla="*/ 22104 h 22103"/>
                    <a:gd name="connsiteX183" fmla="*/ 6132 w 22520"/>
                    <a:gd name="connsiteY183" fmla="*/ 22104 h 221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</a:cxnLst>
                  <a:rect l="l" t="t" r="r" b="b"/>
                  <a:pathLst>
                    <a:path w="22520" h="22103">
                      <a:moveTo>
                        <a:pt x="2855" y="7900"/>
                      </a:moveTo>
                      <a:lnTo>
                        <a:pt x="2266" y="7564"/>
                      </a:lnTo>
                      <a:cubicBezTo>
                        <a:pt x="2266" y="7396"/>
                        <a:pt x="2266" y="7144"/>
                        <a:pt x="2434" y="6808"/>
                      </a:cubicBezTo>
                      <a:cubicBezTo>
                        <a:pt x="2350" y="6808"/>
                        <a:pt x="2098" y="6808"/>
                        <a:pt x="1846" y="6892"/>
                      </a:cubicBezTo>
                      <a:cubicBezTo>
                        <a:pt x="1510" y="6892"/>
                        <a:pt x="1174" y="6976"/>
                        <a:pt x="922" y="6976"/>
                      </a:cubicBezTo>
                      <a:cubicBezTo>
                        <a:pt x="-3" y="6723"/>
                        <a:pt x="81" y="6135"/>
                        <a:pt x="165" y="5799"/>
                      </a:cubicBezTo>
                      <a:cubicBezTo>
                        <a:pt x="165" y="5631"/>
                        <a:pt x="333" y="5463"/>
                        <a:pt x="501" y="5042"/>
                      </a:cubicBezTo>
                      <a:cubicBezTo>
                        <a:pt x="585" y="4791"/>
                        <a:pt x="754" y="4538"/>
                        <a:pt x="922" y="4286"/>
                      </a:cubicBezTo>
                      <a:cubicBezTo>
                        <a:pt x="1174" y="3782"/>
                        <a:pt x="1258" y="3362"/>
                        <a:pt x="1426" y="2774"/>
                      </a:cubicBezTo>
                      <a:cubicBezTo>
                        <a:pt x="922" y="2521"/>
                        <a:pt x="249" y="1933"/>
                        <a:pt x="81" y="1429"/>
                      </a:cubicBezTo>
                      <a:cubicBezTo>
                        <a:pt x="-87" y="1008"/>
                        <a:pt x="-3" y="588"/>
                        <a:pt x="418" y="168"/>
                      </a:cubicBezTo>
                      <a:lnTo>
                        <a:pt x="1846" y="840"/>
                      </a:lnTo>
                      <a:lnTo>
                        <a:pt x="501" y="336"/>
                      </a:lnTo>
                      <a:cubicBezTo>
                        <a:pt x="249" y="588"/>
                        <a:pt x="165" y="924"/>
                        <a:pt x="333" y="1344"/>
                      </a:cubicBezTo>
                      <a:cubicBezTo>
                        <a:pt x="501" y="1765"/>
                        <a:pt x="1174" y="2353"/>
                        <a:pt x="1594" y="2689"/>
                      </a:cubicBezTo>
                      <a:cubicBezTo>
                        <a:pt x="1510" y="3446"/>
                        <a:pt x="1342" y="3866"/>
                        <a:pt x="1174" y="4370"/>
                      </a:cubicBezTo>
                      <a:cubicBezTo>
                        <a:pt x="1090" y="4622"/>
                        <a:pt x="922" y="4959"/>
                        <a:pt x="754" y="5211"/>
                      </a:cubicBezTo>
                      <a:cubicBezTo>
                        <a:pt x="585" y="5463"/>
                        <a:pt x="418" y="5715"/>
                        <a:pt x="418" y="5883"/>
                      </a:cubicBezTo>
                      <a:cubicBezTo>
                        <a:pt x="418" y="6303"/>
                        <a:pt x="333" y="6639"/>
                        <a:pt x="669" y="6723"/>
                      </a:cubicBezTo>
                      <a:cubicBezTo>
                        <a:pt x="1258" y="6723"/>
                        <a:pt x="1678" y="6723"/>
                        <a:pt x="2014" y="6639"/>
                      </a:cubicBezTo>
                      <a:cubicBezTo>
                        <a:pt x="2266" y="6639"/>
                        <a:pt x="2519" y="6556"/>
                        <a:pt x="2686" y="6556"/>
                      </a:cubicBezTo>
                      <a:lnTo>
                        <a:pt x="2855" y="7900"/>
                      </a:lnTo>
                      <a:lnTo>
                        <a:pt x="2855" y="7900"/>
                      </a:lnTo>
                      <a:close/>
                      <a:moveTo>
                        <a:pt x="1594" y="11010"/>
                      </a:moveTo>
                      <a:cubicBezTo>
                        <a:pt x="1342" y="10758"/>
                        <a:pt x="1426" y="10506"/>
                        <a:pt x="1678" y="10253"/>
                      </a:cubicBezTo>
                      <a:cubicBezTo>
                        <a:pt x="1846" y="10001"/>
                        <a:pt x="2182" y="9749"/>
                        <a:pt x="2519" y="9413"/>
                      </a:cubicBezTo>
                      <a:lnTo>
                        <a:pt x="3443" y="8489"/>
                      </a:lnTo>
                      <a:cubicBezTo>
                        <a:pt x="3106" y="8657"/>
                        <a:pt x="2855" y="8657"/>
                        <a:pt x="2602" y="8489"/>
                      </a:cubicBezTo>
                      <a:lnTo>
                        <a:pt x="2855" y="7900"/>
                      </a:lnTo>
                      <a:lnTo>
                        <a:pt x="2855" y="7984"/>
                      </a:lnTo>
                      <a:lnTo>
                        <a:pt x="3443" y="8404"/>
                      </a:lnTo>
                      <a:lnTo>
                        <a:pt x="3106" y="9077"/>
                      </a:lnTo>
                      <a:cubicBezTo>
                        <a:pt x="2350" y="9833"/>
                        <a:pt x="2014" y="10170"/>
                        <a:pt x="1762" y="10337"/>
                      </a:cubicBezTo>
                      <a:cubicBezTo>
                        <a:pt x="1678" y="10590"/>
                        <a:pt x="1594" y="10842"/>
                        <a:pt x="1594" y="11010"/>
                      </a:cubicBezTo>
                      <a:lnTo>
                        <a:pt x="1594" y="11010"/>
                      </a:lnTo>
                      <a:lnTo>
                        <a:pt x="1594" y="11010"/>
                      </a:lnTo>
                      <a:close/>
                      <a:moveTo>
                        <a:pt x="2014" y="15716"/>
                      </a:moveTo>
                      <a:cubicBezTo>
                        <a:pt x="2014" y="14960"/>
                        <a:pt x="2014" y="14624"/>
                        <a:pt x="2182" y="14288"/>
                      </a:cubicBezTo>
                      <a:cubicBezTo>
                        <a:pt x="2014" y="13447"/>
                        <a:pt x="1930" y="12943"/>
                        <a:pt x="2182" y="12354"/>
                      </a:cubicBezTo>
                      <a:cubicBezTo>
                        <a:pt x="1678" y="12607"/>
                        <a:pt x="1510" y="12438"/>
                        <a:pt x="1510" y="12102"/>
                      </a:cubicBezTo>
                      <a:cubicBezTo>
                        <a:pt x="1510" y="11850"/>
                        <a:pt x="1594" y="11682"/>
                        <a:pt x="1762" y="11430"/>
                      </a:cubicBezTo>
                      <a:cubicBezTo>
                        <a:pt x="1762" y="11682"/>
                        <a:pt x="1678" y="11934"/>
                        <a:pt x="1762" y="12102"/>
                      </a:cubicBezTo>
                      <a:lnTo>
                        <a:pt x="2014" y="12018"/>
                      </a:lnTo>
                      <a:lnTo>
                        <a:pt x="2434" y="12438"/>
                      </a:lnTo>
                      <a:cubicBezTo>
                        <a:pt x="2182" y="13027"/>
                        <a:pt x="2266" y="13447"/>
                        <a:pt x="2434" y="13951"/>
                      </a:cubicBezTo>
                      <a:cubicBezTo>
                        <a:pt x="2350" y="14708"/>
                        <a:pt x="2350" y="15044"/>
                        <a:pt x="2350" y="15380"/>
                      </a:cubicBezTo>
                      <a:cubicBezTo>
                        <a:pt x="2182" y="15464"/>
                        <a:pt x="2098" y="15632"/>
                        <a:pt x="2014" y="15716"/>
                      </a:cubicBezTo>
                      <a:lnTo>
                        <a:pt x="2014" y="15716"/>
                      </a:lnTo>
                      <a:lnTo>
                        <a:pt x="2014" y="15716"/>
                      </a:lnTo>
                      <a:close/>
                      <a:moveTo>
                        <a:pt x="11763" y="18994"/>
                      </a:moveTo>
                      <a:lnTo>
                        <a:pt x="11679" y="18910"/>
                      </a:lnTo>
                      <a:lnTo>
                        <a:pt x="11763" y="18237"/>
                      </a:lnTo>
                      <a:lnTo>
                        <a:pt x="13192" y="15884"/>
                      </a:lnTo>
                      <a:cubicBezTo>
                        <a:pt x="13024" y="16136"/>
                        <a:pt x="12604" y="16136"/>
                        <a:pt x="12183" y="16136"/>
                      </a:cubicBezTo>
                      <a:lnTo>
                        <a:pt x="11511" y="15800"/>
                      </a:lnTo>
                      <a:cubicBezTo>
                        <a:pt x="10923" y="16305"/>
                        <a:pt x="10335" y="16556"/>
                        <a:pt x="10082" y="15800"/>
                      </a:cubicBezTo>
                      <a:lnTo>
                        <a:pt x="10755" y="15969"/>
                      </a:lnTo>
                      <a:cubicBezTo>
                        <a:pt x="10839" y="15969"/>
                        <a:pt x="11007" y="15969"/>
                        <a:pt x="11511" y="15548"/>
                      </a:cubicBezTo>
                      <a:lnTo>
                        <a:pt x="12015" y="15969"/>
                      </a:lnTo>
                      <a:cubicBezTo>
                        <a:pt x="12436" y="15969"/>
                        <a:pt x="13024" y="15884"/>
                        <a:pt x="13276" y="15800"/>
                      </a:cubicBezTo>
                      <a:lnTo>
                        <a:pt x="11763" y="18994"/>
                      </a:lnTo>
                      <a:lnTo>
                        <a:pt x="11763" y="18994"/>
                      </a:lnTo>
                      <a:close/>
                      <a:moveTo>
                        <a:pt x="17982" y="21684"/>
                      </a:moveTo>
                      <a:lnTo>
                        <a:pt x="16217" y="21095"/>
                      </a:lnTo>
                      <a:lnTo>
                        <a:pt x="17310" y="18994"/>
                      </a:lnTo>
                      <a:cubicBezTo>
                        <a:pt x="17478" y="18490"/>
                        <a:pt x="17562" y="17733"/>
                        <a:pt x="17478" y="16809"/>
                      </a:cubicBezTo>
                      <a:cubicBezTo>
                        <a:pt x="17310" y="16389"/>
                        <a:pt x="16722" y="16052"/>
                        <a:pt x="16301" y="15969"/>
                      </a:cubicBezTo>
                      <a:cubicBezTo>
                        <a:pt x="15797" y="16641"/>
                        <a:pt x="14957" y="17565"/>
                        <a:pt x="14369" y="17986"/>
                      </a:cubicBezTo>
                      <a:lnTo>
                        <a:pt x="14116" y="18826"/>
                      </a:lnTo>
                      <a:cubicBezTo>
                        <a:pt x="13949" y="19078"/>
                        <a:pt x="13696" y="19078"/>
                        <a:pt x="13444" y="19246"/>
                      </a:cubicBezTo>
                      <a:lnTo>
                        <a:pt x="13108" y="20003"/>
                      </a:lnTo>
                      <a:lnTo>
                        <a:pt x="11343" y="19667"/>
                      </a:lnTo>
                      <a:lnTo>
                        <a:pt x="11763" y="18994"/>
                      </a:lnTo>
                      <a:lnTo>
                        <a:pt x="11595" y="19330"/>
                      </a:lnTo>
                      <a:lnTo>
                        <a:pt x="13024" y="19834"/>
                      </a:lnTo>
                      <a:lnTo>
                        <a:pt x="13108" y="19246"/>
                      </a:lnTo>
                      <a:cubicBezTo>
                        <a:pt x="13612" y="18994"/>
                        <a:pt x="13780" y="18910"/>
                        <a:pt x="13949" y="18742"/>
                      </a:cubicBezTo>
                      <a:lnTo>
                        <a:pt x="14200" y="17817"/>
                      </a:lnTo>
                      <a:cubicBezTo>
                        <a:pt x="14789" y="17397"/>
                        <a:pt x="15713" y="16556"/>
                        <a:pt x="16217" y="15800"/>
                      </a:cubicBezTo>
                      <a:cubicBezTo>
                        <a:pt x="16806" y="15800"/>
                        <a:pt x="17394" y="16220"/>
                        <a:pt x="17646" y="16809"/>
                      </a:cubicBezTo>
                      <a:cubicBezTo>
                        <a:pt x="17731" y="17901"/>
                        <a:pt x="17646" y="18658"/>
                        <a:pt x="17478" y="19162"/>
                      </a:cubicBezTo>
                      <a:lnTo>
                        <a:pt x="16386" y="20843"/>
                      </a:lnTo>
                      <a:lnTo>
                        <a:pt x="17898" y="21599"/>
                      </a:lnTo>
                      <a:lnTo>
                        <a:pt x="18907" y="20843"/>
                      </a:lnTo>
                      <a:lnTo>
                        <a:pt x="18907" y="19750"/>
                      </a:lnTo>
                      <a:cubicBezTo>
                        <a:pt x="19411" y="18910"/>
                        <a:pt x="19999" y="18406"/>
                        <a:pt x="20672" y="17817"/>
                      </a:cubicBezTo>
                      <a:cubicBezTo>
                        <a:pt x="21008" y="16641"/>
                        <a:pt x="21008" y="16473"/>
                        <a:pt x="21008" y="16389"/>
                      </a:cubicBezTo>
                      <a:cubicBezTo>
                        <a:pt x="20588" y="15800"/>
                        <a:pt x="20588" y="15044"/>
                        <a:pt x="20672" y="14792"/>
                      </a:cubicBezTo>
                      <a:cubicBezTo>
                        <a:pt x="20672" y="14119"/>
                        <a:pt x="20756" y="13363"/>
                        <a:pt x="20924" y="12607"/>
                      </a:cubicBezTo>
                      <a:cubicBezTo>
                        <a:pt x="20924" y="12102"/>
                        <a:pt x="21344" y="11598"/>
                        <a:pt x="21680" y="11178"/>
                      </a:cubicBezTo>
                      <a:cubicBezTo>
                        <a:pt x="21849" y="10926"/>
                        <a:pt x="22016" y="10674"/>
                        <a:pt x="22101" y="10590"/>
                      </a:cubicBezTo>
                      <a:lnTo>
                        <a:pt x="22185" y="9833"/>
                      </a:lnTo>
                      <a:cubicBezTo>
                        <a:pt x="21933" y="9245"/>
                        <a:pt x="22016" y="8993"/>
                        <a:pt x="22185" y="8740"/>
                      </a:cubicBezTo>
                      <a:lnTo>
                        <a:pt x="22353" y="6556"/>
                      </a:lnTo>
                      <a:lnTo>
                        <a:pt x="22353" y="6556"/>
                      </a:lnTo>
                      <a:lnTo>
                        <a:pt x="21512" y="6472"/>
                      </a:lnTo>
                      <a:lnTo>
                        <a:pt x="20588" y="7228"/>
                      </a:lnTo>
                      <a:cubicBezTo>
                        <a:pt x="20084" y="7396"/>
                        <a:pt x="19663" y="7480"/>
                        <a:pt x="18823" y="7228"/>
                      </a:cubicBezTo>
                      <a:lnTo>
                        <a:pt x="17646" y="7228"/>
                      </a:lnTo>
                      <a:cubicBezTo>
                        <a:pt x="17058" y="7396"/>
                        <a:pt x="16638" y="7480"/>
                        <a:pt x="16050" y="7144"/>
                      </a:cubicBezTo>
                      <a:lnTo>
                        <a:pt x="15377" y="7144"/>
                      </a:lnTo>
                      <a:cubicBezTo>
                        <a:pt x="15125" y="7312"/>
                        <a:pt x="14873" y="7396"/>
                        <a:pt x="14621" y="7480"/>
                      </a:cubicBezTo>
                      <a:lnTo>
                        <a:pt x="13780" y="7312"/>
                      </a:lnTo>
                      <a:lnTo>
                        <a:pt x="13780" y="7396"/>
                      </a:lnTo>
                      <a:cubicBezTo>
                        <a:pt x="12436" y="7480"/>
                        <a:pt x="12352" y="7564"/>
                        <a:pt x="12183" y="7648"/>
                      </a:cubicBezTo>
                      <a:lnTo>
                        <a:pt x="11511" y="7732"/>
                      </a:lnTo>
                      <a:cubicBezTo>
                        <a:pt x="11259" y="7648"/>
                        <a:pt x="11007" y="7564"/>
                        <a:pt x="9914" y="7480"/>
                      </a:cubicBezTo>
                      <a:lnTo>
                        <a:pt x="9158" y="7228"/>
                      </a:lnTo>
                      <a:cubicBezTo>
                        <a:pt x="8318" y="6723"/>
                        <a:pt x="7729" y="5883"/>
                        <a:pt x="7057" y="4706"/>
                      </a:cubicBezTo>
                      <a:cubicBezTo>
                        <a:pt x="8906" y="4034"/>
                        <a:pt x="9494" y="3530"/>
                        <a:pt x="10082" y="2353"/>
                      </a:cubicBezTo>
                      <a:lnTo>
                        <a:pt x="7645" y="2605"/>
                      </a:lnTo>
                      <a:lnTo>
                        <a:pt x="4115" y="252"/>
                      </a:lnTo>
                      <a:cubicBezTo>
                        <a:pt x="3611" y="420"/>
                        <a:pt x="3359" y="672"/>
                        <a:pt x="3023" y="1008"/>
                      </a:cubicBezTo>
                      <a:lnTo>
                        <a:pt x="2855" y="924"/>
                      </a:lnTo>
                      <a:cubicBezTo>
                        <a:pt x="3191" y="504"/>
                        <a:pt x="3527" y="168"/>
                        <a:pt x="4115" y="0"/>
                      </a:cubicBezTo>
                      <a:lnTo>
                        <a:pt x="7729" y="2353"/>
                      </a:lnTo>
                      <a:lnTo>
                        <a:pt x="10166" y="2185"/>
                      </a:lnTo>
                      <a:cubicBezTo>
                        <a:pt x="9662" y="3530"/>
                        <a:pt x="8990" y="4118"/>
                        <a:pt x="7141" y="4622"/>
                      </a:cubicBezTo>
                      <a:cubicBezTo>
                        <a:pt x="7897" y="5631"/>
                        <a:pt x="8485" y="6387"/>
                        <a:pt x="9242" y="6892"/>
                      </a:cubicBezTo>
                      <a:lnTo>
                        <a:pt x="9830" y="7060"/>
                      </a:lnTo>
                      <a:cubicBezTo>
                        <a:pt x="11007" y="7060"/>
                        <a:pt x="11343" y="7228"/>
                        <a:pt x="11511" y="7312"/>
                      </a:cubicBezTo>
                      <a:cubicBezTo>
                        <a:pt x="12183" y="7144"/>
                        <a:pt x="12352" y="7060"/>
                        <a:pt x="13696" y="6976"/>
                      </a:cubicBezTo>
                      <a:lnTo>
                        <a:pt x="14537" y="6976"/>
                      </a:lnTo>
                      <a:cubicBezTo>
                        <a:pt x="14705" y="6892"/>
                        <a:pt x="14957" y="6808"/>
                        <a:pt x="15209" y="6723"/>
                      </a:cubicBezTo>
                      <a:lnTo>
                        <a:pt x="16050" y="6639"/>
                      </a:lnTo>
                      <a:cubicBezTo>
                        <a:pt x="16722" y="6892"/>
                        <a:pt x="17058" y="6892"/>
                        <a:pt x="17646" y="6723"/>
                      </a:cubicBezTo>
                      <a:lnTo>
                        <a:pt x="18907" y="6723"/>
                      </a:lnTo>
                      <a:cubicBezTo>
                        <a:pt x="19748" y="6976"/>
                        <a:pt x="20084" y="6892"/>
                        <a:pt x="20504" y="6723"/>
                      </a:cubicBezTo>
                      <a:lnTo>
                        <a:pt x="21429" y="6051"/>
                      </a:lnTo>
                      <a:cubicBezTo>
                        <a:pt x="21512" y="5967"/>
                        <a:pt x="21765" y="5631"/>
                        <a:pt x="22016" y="5631"/>
                      </a:cubicBezTo>
                      <a:cubicBezTo>
                        <a:pt x="22353" y="5715"/>
                        <a:pt x="22521" y="6135"/>
                        <a:pt x="22521" y="6303"/>
                      </a:cubicBezTo>
                      <a:lnTo>
                        <a:pt x="22521" y="8236"/>
                      </a:lnTo>
                      <a:lnTo>
                        <a:pt x="22016" y="9245"/>
                      </a:lnTo>
                      <a:lnTo>
                        <a:pt x="22269" y="10421"/>
                      </a:lnTo>
                      <a:cubicBezTo>
                        <a:pt x="22185" y="10674"/>
                        <a:pt x="22016" y="10842"/>
                        <a:pt x="21849" y="11094"/>
                      </a:cubicBezTo>
                      <a:cubicBezTo>
                        <a:pt x="21512" y="11514"/>
                        <a:pt x="21092" y="12018"/>
                        <a:pt x="21176" y="12438"/>
                      </a:cubicBezTo>
                      <a:cubicBezTo>
                        <a:pt x="21092" y="12943"/>
                        <a:pt x="21008" y="13867"/>
                        <a:pt x="21260" y="14119"/>
                      </a:cubicBezTo>
                      <a:cubicBezTo>
                        <a:pt x="20924" y="14876"/>
                        <a:pt x="20924" y="15548"/>
                        <a:pt x="21008" y="15800"/>
                      </a:cubicBezTo>
                      <a:cubicBezTo>
                        <a:pt x="21344" y="16136"/>
                        <a:pt x="21429" y="16136"/>
                        <a:pt x="21344" y="17313"/>
                      </a:cubicBezTo>
                      <a:cubicBezTo>
                        <a:pt x="20336" y="18237"/>
                        <a:pt x="19748" y="18742"/>
                        <a:pt x="19327" y="19582"/>
                      </a:cubicBezTo>
                      <a:lnTo>
                        <a:pt x="19327" y="20675"/>
                      </a:lnTo>
                      <a:lnTo>
                        <a:pt x="17982" y="21684"/>
                      </a:lnTo>
                      <a:lnTo>
                        <a:pt x="17982" y="21684"/>
                      </a:lnTo>
                      <a:close/>
                      <a:moveTo>
                        <a:pt x="6132" y="22104"/>
                      </a:moveTo>
                      <a:lnTo>
                        <a:pt x="4283" y="21599"/>
                      </a:lnTo>
                      <a:cubicBezTo>
                        <a:pt x="4367" y="20507"/>
                        <a:pt x="4620" y="20171"/>
                        <a:pt x="4872" y="19834"/>
                      </a:cubicBezTo>
                      <a:lnTo>
                        <a:pt x="5124" y="17481"/>
                      </a:lnTo>
                      <a:cubicBezTo>
                        <a:pt x="5124" y="16977"/>
                        <a:pt x="5376" y="16556"/>
                        <a:pt x="5460" y="16136"/>
                      </a:cubicBezTo>
                      <a:lnTo>
                        <a:pt x="4956" y="15380"/>
                      </a:lnTo>
                      <a:cubicBezTo>
                        <a:pt x="4703" y="15380"/>
                        <a:pt x="4367" y="15464"/>
                        <a:pt x="3947" y="15716"/>
                      </a:cubicBezTo>
                      <a:cubicBezTo>
                        <a:pt x="3695" y="16305"/>
                        <a:pt x="2939" y="17481"/>
                        <a:pt x="2602" y="18070"/>
                      </a:cubicBezTo>
                      <a:cubicBezTo>
                        <a:pt x="2602" y="18237"/>
                        <a:pt x="2686" y="18574"/>
                        <a:pt x="2602" y="18910"/>
                      </a:cubicBezTo>
                      <a:lnTo>
                        <a:pt x="2098" y="19667"/>
                      </a:lnTo>
                      <a:lnTo>
                        <a:pt x="165" y="19162"/>
                      </a:lnTo>
                      <a:cubicBezTo>
                        <a:pt x="249" y="18070"/>
                        <a:pt x="585" y="17733"/>
                        <a:pt x="838" y="17397"/>
                      </a:cubicBezTo>
                      <a:lnTo>
                        <a:pt x="1426" y="16473"/>
                      </a:lnTo>
                      <a:cubicBezTo>
                        <a:pt x="1594" y="16136"/>
                        <a:pt x="1678" y="15884"/>
                        <a:pt x="2098" y="15632"/>
                      </a:cubicBezTo>
                      <a:cubicBezTo>
                        <a:pt x="1846" y="16136"/>
                        <a:pt x="1762" y="16305"/>
                        <a:pt x="1594" y="16556"/>
                      </a:cubicBezTo>
                      <a:cubicBezTo>
                        <a:pt x="1342" y="17145"/>
                        <a:pt x="1174" y="17313"/>
                        <a:pt x="1005" y="17565"/>
                      </a:cubicBezTo>
                      <a:cubicBezTo>
                        <a:pt x="754" y="17817"/>
                        <a:pt x="501" y="18237"/>
                        <a:pt x="249" y="19078"/>
                      </a:cubicBezTo>
                      <a:lnTo>
                        <a:pt x="2098" y="19414"/>
                      </a:lnTo>
                      <a:lnTo>
                        <a:pt x="2350" y="18742"/>
                      </a:lnTo>
                      <a:cubicBezTo>
                        <a:pt x="2434" y="18490"/>
                        <a:pt x="2434" y="18237"/>
                        <a:pt x="2350" y="17901"/>
                      </a:cubicBezTo>
                      <a:cubicBezTo>
                        <a:pt x="2770" y="17313"/>
                        <a:pt x="3527" y="16136"/>
                        <a:pt x="3779" y="15548"/>
                      </a:cubicBezTo>
                      <a:cubicBezTo>
                        <a:pt x="4536" y="15044"/>
                        <a:pt x="5124" y="15044"/>
                        <a:pt x="5628" y="15296"/>
                      </a:cubicBezTo>
                      <a:cubicBezTo>
                        <a:pt x="5880" y="15800"/>
                        <a:pt x="5796" y="15969"/>
                        <a:pt x="5712" y="16136"/>
                      </a:cubicBezTo>
                      <a:cubicBezTo>
                        <a:pt x="5544" y="16473"/>
                        <a:pt x="5376" y="16893"/>
                        <a:pt x="5376" y="17313"/>
                      </a:cubicBezTo>
                      <a:lnTo>
                        <a:pt x="5376" y="19330"/>
                      </a:lnTo>
                      <a:cubicBezTo>
                        <a:pt x="4872" y="20087"/>
                        <a:pt x="4620" y="20423"/>
                        <a:pt x="4451" y="21347"/>
                      </a:cubicBezTo>
                      <a:lnTo>
                        <a:pt x="6048" y="21684"/>
                      </a:lnTo>
                      <a:cubicBezTo>
                        <a:pt x="6300" y="21347"/>
                        <a:pt x="6553" y="21263"/>
                        <a:pt x="6637" y="21095"/>
                      </a:cubicBezTo>
                      <a:lnTo>
                        <a:pt x="6973" y="18910"/>
                      </a:lnTo>
                      <a:cubicBezTo>
                        <a:pt x="7057" y="18406"/>
                        <a:pt x="7477" y="17986"/>
                        <a:pt x="7729" y="17565"/>
                      </a:cubicBezTo>
                      <a:cubicBezTo>
                        <a:pt x="8149" y="17061"/>
                        <a:pt x="8570" y="16556"/>
                        <a:pt x="8570" y="16052"/>
                      </a:cubicBezTo>
                      <a:lnTo>
                        <a:pt x="9074" y="16052"/>
                      </a:lnTo>
                      <a:lnTo>
                        <a:pt x="9242" y="15969"/>
                      </a:lnTo>
                      <a:lnTo>
                        <a:pt x="9662" y="16136"/>
                      </a:lnTo>
                      <a:lnTo>
                        <a:pt x="8822" y="16220"/>
                      </a:lnTo>
                      <a:cubicBezTo>
                        <a:pt x="8822" y="16725"/>
                        <a:pt x="8401" y="17313"/>
                        <a:pt x="7981" y="17817"/>
                      </a:cubicBezTo>
                      <a:cubicBezTo>
                        <a:pt x="7645" y="18237"/>
                        <a:pt x="7309" y="18658"/>
                        <a:pt x="7225" y="19078"/>
                      </a:cubicBezTo>
                      <a:lnTo>
                        <a:pt x="7057" y="21179"/>
                      </a:lnTo>
                      <a:cubicBezTo>
                        <a:pt x="6553" y="21599"/>
                        <a:pt x="6384" y="21768"/>
                        <a:pt x="6132" y="22104"/>
                      </a:cubicBezTo>
                      <a:lnTo>
                        <a:pt x="6132" y="22104"/>
                      </a:lnTo>
                      <a:lnTo>
                        <a:pt x="6132" y="22104"/>
                      </a:lnTo>
                      <a:close/>
                    </a:path>
                  </a:pathLst>
                </a:custGeom>
                <a:solidFill>
                  <a:srgbClr val="EAD72B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03" name="Volný tvar: obrazec 202">
                  <a:extLst>
                    <a:ext uri="{FF2B5EF4-FFF2-40B4-BE49-F238E27FC236}">
                      <a16:creationId xmlns:a16="http://schemas.microsoft.com/office/drawing/2014/main" id="{3FFDEAA6-3F41-49C1-BED6-3122FE36F2CA}"/>
                    </a:ext>
                  </a:extLst>
                </p:cNvPr>
                <p:cNvSpPr/>
                <p:nvPr/>
              </p:nvSpPr>
              <p:spPr>
                <a:xfrm>
                  <a:off x="7312482" y="4732472"/>
                  <a:ext cx="1933" cy="756"/>
                </a:xfrm>
                <a:custGeom>
                  <a:avLst/>
                  <a:gdLst>
                    <a:gd name="connsiteX0" fmla="*/ 0 w 1933"/>
                    <a:gd name="connsiteY0" fmla="*/ 252 h 756"/>
                    <a:gd name="connsiteX1" fmla="*/ 672 w 1933"/>
                    <a:gd name="connsiteY1" fmla="*/ 504 h 756"/>
                    <a:gd name="connsiteX2" fmla="*/ 1009 w 1933"/>
                    <a:gd name="connsiteY2" fmla="*/ 757 h 756"/>
                    <a:gd name="connsiteX3" fmla="*/ 1261 w 1933"/>
                    <a:gd name="connsiteY3" fmla="*/ 588 h 756"/>
                    <a:gd name="connsiteX4" fmla="*/ 1933 w 1933"/>
                    <a:gd name="connsiteY4" fmla="*/ 252 h 756"/>
                    <a:gd name="connsiteX5" fmla="*/ 1009 w 1933"/>
                    <a:gd name="connsiteY5" fmla="*/ 0 h 756"/>
                    <a:gd name="connsiteX6" fmla="*/ 0 w 1933"/>
                    <a:gd name="connsiteY6" fmla="*/ 252 h 756"/>
                    <a:gd name="connsiteX7" fmla="*/ 0 w 1933"/>
                    <a:gd name="connsiteY7" fmla="*/ 252 h 756"/>
                    <a:gd name="connsiteX8" fmla="*/ 0 w 1933"/>
                    <a:gd name="connsiteY8" fmla="*/ 252 h 7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33" h="756">
                      <a:moveTo>
                        <a:pt x="0" y="252"/>
                      </a:moveTo>
                      <a:lnTo>
                        <a:pt x="672" y="504"/>
                      </a:lnTo>
                      <a:cubicBezTo>
                        <a:pt x="757" y="588"/>
                        <a:pt x="925" y="757"/>
                        <a:pt x="1009" y="757"/>
                      </a:cubicBezTo>
                      <a:cubicBezTo>
                        <a:pt x="1093" y="757"/>
                        <a:pt x="1177" y="672"/>
                        <a:pt x="1261" y="588"/>
                      </a:cubicBezTo>
                      <a:lnTo>
                        <a:pt x="1933" y="252"/>
                      </a:lnTo>
                      <a:cubicBezTo>
                        <a:pt x="1513" y="168"/>
                        <a:pt x="1429" y="0"/>
                        <a:pt x="1009" y="0"/>
                      </a:cubicBezTo>
                      <a:cubicBezTo>
                        <a:pt x="672" y="0"/>
                        <a:pt x="421" y="252"/>
                        <a:pt x="0" y="252"/>
                      </a:cubicBezTo>
                      <a:lnTo>
                        <a:pt x="0" y="252"/>
                      </a:lnTo>
                      <a:lnTo>
                        <a:pt x="0" y="252"/>
                      </a:lnTo>
                      <a:close/>
                    </a:path>
                  </a:pathLst>
                </a:custGeom>
                <a:solidFill>
                  <a:srgbClr val="63501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04" name="Volný tvar: obrazec 203">
                  <a:extLst>
                    <a:ext uri="{FF2B5EF4-FFF2-40B4-BE49-F238E27FC236}">
                      <a16:creationId xmlns:a16="http://schemas.microsoft.com/office/drawing/2014/main" id="{B1B229AD-0D1C-4A00-96A1-952AA0F013F7}"/>
                    </a:ext>
                  </a:extLst>
                </p:cNvPr>
                <p:cNvSpPr/>
                <p:nvPr/>
              </p:nvSpPr>
              <p:spPr>
                <a:xfrm>
                  <a:off x="7312482" y="4732304"/>
                  <a:ext cx="2101" cy="1092"/>
                </a:xfrm>
                <a:custGeom>
                  <a:avLst/>
                  <a:gdLst>
                    <a:gd name="connsiteX0" fmla="*/ 1093 w 2101"/>
                    <a:gd name="connsiteY0" fmla="*/ 1093 h 1092"/>
                    <a:gd name="connsiteX1" fmla="*/ 0 w 2101"/>
                    <a:gd name="connsiteY1" fmla="*/ 504 h 1092"/>
                    <a:gd name="connsiteX2" fmla="*/ 84 w 2101"/>
                    <a:gd name="connsiteY2" fmla="*/ 504 h 1092"/>
                    <a:gd name="connsiteX3" fmla="*/ 84 w 2101"/>
                    <a:gd name="connsiteY3" fmla="*/ 421 h 1092"/>
                    <a:gd name="connsiteX4" fmla="*/ 168 w 2101"/>
                    <a:gd name="connsiteY4" fmla="*/ 421 h 1092"/>
                    <a:gd name="connsiteX5" fmla="*/ 1177 w 2101"/>
                    <a:gd name="connsiteY5" fmla="*/ 0 h 1092"/>
                    <a:gd name="connsiteX6" fmla="*/ 1849 w 2101"/>
                    <a:gd name="connsiteY6" fmla="*/ 252 h 1092"/>
                    <a:gd name="connsiteX7" fmla="*/ 1177 w 2101"/>
                    <a:gd name="connsiteY7" fmla="*/ 168 h 1092"/>
                    <a:gd name="connsiteX8" fmla="*/ 252 w 2101"/>
                    <a:gd name="connsiteY8" fmla="*/ 421 h 1092"/>
                    <a:gd name="connsiteX9" fmla="*/ 1093 w 2101"/>
                    <a:gd name="connsiteY9" fmla="*/ 841 h 1092"/>
                    <a:gd name="connsiteX10" fmla="*/ 1093 w 2101"/>
                    <a:gd name="connsiteY10" fmla="*/ 757 h 1092"/>
                    <a:gd name="connsiteX11" fmla="*/ 1093 w 2101"/>
                    <a:gd name="connsiteY11" fmla="*/ 841 h 1092"/>
                    <a:gd name="connsiteX12" fmla="*/ 1261 w 2101"/>
                    <a:gd name="connsiteY12" fmla="*/ 672 h 1092"/>
                    <a:gd name="connsiteX13" fmla="*/ 1933 w 2101"/>
                    <a:gd name="connsiteY13" fmla="*/ 337 h 1092"/>
                    <a:gd name="connsiteX14" fmla="*/ 2101 w 2101"/>
                    <a:gd name="connsiteY14" fmla="*/ 504 h 1092"/>
                    <a:gd name="connsiteX15" fmla="*/ 1093 w 2101"/>
                    <a:gd name="connsiteY15" fmla="*/ 1093 h 1092"/>
                    <a:gd name="connsiteX16" fmla="*/ 1093 w 2101"/>
                    <a:gd name="connsiteY16" fmla="*/ 1093 h 1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101" h="1092">
                      <a:moveTo>
                        <a:pt x="1093" y="1093"/>
                      </a:moveTo>
                      <a:lnTo>
                        <a:pt x="0" y="504"/>
                      </a:lnTo>
                      <a:cubicBezTo>
                        <a:pt x="0" y="504"/>
                        <a:pt x="0" y="504"/>
                        <a:pt x="84" y="504"/>
                      </a:cubicBezTo>
                      <a:lnTo>
                        <a:pt x="84" y="421"/>
                      </a:lnTo>
                      <a:lnTo>
                        <a:pt x="168" y="421"/>
                      </a:lnTo>
                      <a:cubicBezTo>
                        <a:pt x="757" y="84"/>
                        <a:pt x="925" y="0"/>
                        <a:pt x="1177" y="0"/>
                      </a:cubicBezTo>
                      <a:lnTo>
                        <a:pt x="1849" y="252"/>
                      </a:lnTo>
                      <a:lnTo>
                        <a:pt x="1177" y="168"/>
                      </a:lnTo>
                      <a:lnTo>
                        <a:pt x="252" y="421"/>
                      </a:lnTo>
                      <a:lnTo>
                        <a:pt x="1093" y="841"/>
                      </a:lnTo>
                      <a:lnTo>
                        <a:pt x="1093" y="757"/>
                      </a:lnTo>
                      <a:lnTo>
                        <a:pt x="1093" y="841"/>
                      </a:lnTo>
                      <a:lnTo>
                        <a:pt x="1261" y="672"/>
                      </a:lnTo>
                      <a:lnTo>
                        <a:pt x="1933" y="337"/>
                      </a:lnTo>
                      <a:lnTo>
                        <a:pt x="2101" y="504"/>
                      </a:lnTo>
                      <a:lnTo>
                        <a:pt x="1093" y="1093"/>
                      </a:lnTo>
                      <a:lnTo>
                        <a:pt x="1093" y="1093"/>
                      </a:lnTo>
                      <a:close/>
                    </a:path>
                  </a:pathLst>
                </a:custGeom>
                <a:solidFill>
                  <a:srgbClr val="63501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05" name="Volný tvar: obrazec 204">
                  <a:extLst>
                    <a:ext uri="{FF2B5EF4-FFF2-40B4-BE49-F238E27FC236}">
                      <a16:creationId xmlns:a16="http://schemas.microsoft.com/office/drawing/2014/main" id="{28C77559-5B3F-4ABB-88C5-1BF48CAD6043}"/>
                    </a:ext>
                  </a:extLst>
                </p:cNvPr>
                <p:cNvSpPr/>
                <p:nvPr/>
              </p:nvSpPr>
              <p:spPr>
                <a:xfrm>
                  <a:off x="7313070" y="4739028"/>
                  <a:ext cx="672" cy="2080"/>
                </a:xfrm>
                <a:custGeom>
                  <a:avLst/>
                  <a:gdLst>
                    <a:gd name="connsiteX0" fmla="*/ 672 w 672"/>
                    <a:gd name="connsiteY0" fmla="*/ 2017 h 2080"/>
                    <a:gd name="connsiteX1" fmla="*/ 504 w 672"/>
                    <a:gd name="connsiteY1" fmla="*/ 2017 h 2080"/>
                    <a:gd name="connsiteX2" fmla="*/ 0 w 672"/>
                    <a:gd name="connsiteY2" fmla="*/ 0 h 2080"/>
                    <a:gd name="connsiteX3" fmla="*/ 672 w 672"/>
                    <a:gd name="connsiteY3" fmla="*/ 2017 h 2080"/>
                    <a:gd name="connsiteX4" fmla="*/ 672 w 672"/>
                    <a:gd name="connsiteY4" fmla="*/ 2017 h 2080"/>
                    <a:gd name="connsiteX5" fmla="*/ 672 w 672"/>
                    <a:gd name="connsiteY5" fmla="*/ 2017 h 20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72" h="2080">
                      <a:moveTo>
                        <a:pt x="672" y="2017"/>
                      </a:moveTo>
                      <a:cubicBezTo>
                        <a:pt x="672" y="2101"/>
                        <a:pt x="588" y="2101"/>
                        <a:pt x="504" y="2017"/>
                      </a:cubicBezTo>
                      <a:cubicBezTo>
                        <a:pt x="421" y="1176"/>
                        <a:pt x="252" y="588"/>
                        <a:pt x="0" y="0"/>
                      </a:cubicBezTo>
                      <a:cubicBezTo>
                        <a:pt x="337" y="504"/>
                        <a:pt x="588" y="1260"/>
                        <a:pt x="672" y="2017"/>
                      </a:cubicBezTo>
                      <a:lnTo>
                        <a:pt x="672" y="2017"/>
                      </a:lnTo>
                      <a:lnTo>
                        <a:pt x="672" y="2017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06" name="Volný tvar: obrazec 205">
                  <a:extLst>
                    <a:ext uri="{FF2B5EF4-FFF2-40B4-BE49-F238E27FC236}">
                      <a16:creationId xmlns:a16="http://schemas.microsoft.com/office/drawing/2014/main" id="{F0346ECC-9034-410D-A5FF-995526D6615C}"/>
                    </a:ext>
                  </a:extLst>
                </p:cNvPr>
                <p:cNvSpPr/>
                <p:nvPr/>
              </p:nvSpPr>
              <p:spPr>
                <a:xfrm>
                  <a:off x="7317334" y="4739245"/>
                  <a:ext cx="886" cy="1938"/>
                </a:xfrm>
                <a:custGeom>
                  <a:avLst/>
                  <a:gdLst>
                    <a:gd name="connsiteX0" fmla="*/ 527 w 886"/>
                    <a:gd name="connsiteY0" fmla="*/ 1884 h 1938"/>
                    <a:gd name="connsiteX1" fmla="*/ 864 w 886"/>
                    <a:gd name="connsiteY1" fmla="*/ 1800 h 1938"/>
                    <a:gd name="connsiteX2" fmla="*/ 695 w 886"/>
                    <a:gd name="connsiteY2" fmla="*/ 1212 h 1938"/>
                    <a:gd name="connsiteX3" fmla="*/ 191 w 886"/>
                    <a:gd name="connsiteY3" fmla="*/ 35 h 1938"/>
                    <a:gd name="connsiteX4" fmla="*/ 23 w 886"/>
                    <a:gd name="connsiteY4" fmla="*/ 119 h 1938"/>
                    <a:gd name="connsiteX5" fmla="*/ 527 w 886"/>
                    <a:gd name="connsiteY5" fmla="*/ 1884 h 1938"/>
                    <a:gd name="connsiteX6" fmla="*/ 527 w 886"/>
                    <a:gd name="connsiteY6" fmla="*/ 1884 h 1938"/>
                    <a:gd name="connsiteX7" fmla="*/ 527 w 886"/>
                    <a:gd name="connsiteY7" fmla="*/ 1884 h 1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6" h="1938">
                      <a:moveTo>
                        <a:pt x="527" y="1884"/>
                      </a:moveTo>
                      <a:cubicBezTo>
                        <a:pt x="611" y="1968"/>
                        <a:pt x="864" y="1968"/>
                        <a:pt x="864" y="1800"/>
                      </a:cubicBezTo>
                      <a:cubicBezTo>
                        <a:pt x="947" y="1632"/>
                        <a:pt x="780" y="1463"/>
                        <a:pt x="695" y="1212"/>
                      </a:cubicBezTo>
                      <a:cubicBezTo>
                        <a:pt x="443" y="707"/>
                        <a:pt x="359" y="203"/>
                        <a:pt x="191" y="35"/>
                      </a:cubicBezTo>
                      <a:cubicBezTo>
                        <a:pt x="107" y="-49"/>
                        <a:pt x="-61" y="35"/>
                        <a:pt x="23" y="119"/>
                      </a:cubicBezTo>
                      <a:cubicBezTo>
                        <a:pt x="275" y="539"/>
                        <a:pt x="443" y="1716"/>
                        <a:pt x="527" y="1884"/>
                      </a:cubicBezTo>
                      <a:lnTo>
                        <a:pt x="527" y="1884"/>
                      </a:lnTo>
                      <a:lnTo>
                        <a:pt x="527" y="1884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07" name="Volný tvar: obrazec 206">
                  <a:extLst>
                    <a:ext uri="{FF2B5EF4-FFF2-40B4-BE49-F238E27FC236}">
                      <a16:creationId xmlns:a16="http://schemas.microsoft.com/office/drawing/2014/main" id="{92CD83AF-FFE6-45C7-A40A-FE82850D5383}"/>
                    </a:ext>
                  </a:extLst>
                </p:cNvPr>
                <p:cNvSpPr/>
                <p:nvPr/>
              </p:nvSpPr>
              <p:spPr>
                <a:xfrm>
                  <a:off x="7319339" y="4738860"/>
                  <a:ext cx="790" cy="2049"/>
                </a:xfrm>
                <a:custGeom>
                  <a:avLst/>
                  <a:gdLst>
                    <a:gd name="connsiteX0" fmla="*/ 791 w 790"/>
                    <a:gd name="connsiteY0" fmla="*/ 2017 h 2049"/>
                    <a:gd name="connsiteX1" fmla="*/ 371 w 790"/>
                    <a:gd name="connsiteY1" fmla="*/ 1849 h 2049"/>
                    <a:gd name="connsiteX2" fmla="*/ 34 w 790"/>
                    <a:gd name="connsiteY2" fmla="*/ 0 h 2049"/>
                    <a:gd name="connsiteX3" fmla="*/ 538 w 790"/>
                    <a:gd name="connsiteY3" fmla="*/ 840 h 2049"/>
                    <a:gd name="connsiteX4" fmla="*/ 791 w 790"/>
                    <a:gd name="connsiteY4" fmla="*/ 2017 h 2049"/>
                    <a:gd name="connsiteX5" fmla="*/ 791 w 790"/>
                    <a:gd name="connsiteY5" fmla="*/ 2017 h 2049"/>
                    <a:gd name="connsiteX6" fmla="*/ 791 w 790"/>
                    <a:gd name="connsiteY6" fmla="*/ 2017 h 20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90" h="2049">
                      <a:moveTo>
                        <a:pt x="791" y="2017"/>
                      </a:moveTo>
                      <a:cubicBezTo>
                        <a:pt x="791" y="2101"/>
                        <a:pt x="455" y="2017"/>
                        <a:pt x="371" y="1849"/>
                      </a:cubicBezTo>
                      <a:cubicBezTo>
                        <a:pt x="371" y="1681"/>
                        <a:pt x="-134" y="0"/>
                        <a:pt x="34" y="0"/>
                      </a:cubicBezTo>
                      <a:cubicBezTo>
                        <a:pt x="118" y="0"/>
                        <a:pt x="371" y="504"/>
                        <a:pt x="538" y="840"/>
                      </a:cubicBezTo>
                      <a:cubicBezTo>
                        <a:pt x="538" y="924"/>
                        <a:pt x="707" y="1513"/>
                        <a:pt x="791" y="2017"/>
                      </a:cubicBezTo>
                      <a:lnTo>
                        <a:pt x="791" y="2017"/>
                      </a:lnTo>
                      <a:lnTo>
                        <a:pt x="791" y="2017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08" name="Volný tvar: obrazec 207">
                  <a:extLst>
                    <a:ext uri="{FF2B5EF4-FFF2-40B4-BE49-F238E27FC236}">
                      <a16:creationId xmlns:a16="http://schemas.microsoft.com/office/drawing/2014/main" id="{92610231-F6DE-4A9E-8BCA-4D8C662CE717}"/>
                    </a:ext>
                  </a:extLst>
                </p:cNvPr>
                <p:cNvSpPr/>
                <p:nvPr/>
              </p:nvSpPr>
              <p:spPr>
                <a:xfrm>
                  <a:off x="7319794" y="4741381"/>
                  <a:ext cx="1474" cy="2808"/>
                </a:xfrm>
                <a:custGeom>
                  <a:avLst/>
                  <a:gdLst>
                    <a:gd name="connsiteX0" fmla="*/ 0 w 1474"/>
                    <a:gd name="connsiteY0" fmla="*/ 2774 h 2808"/>
                    <a:gd name="connsiteX1" fmla="*/ 336 w 1474"/>
                    <a:gd name="connsiteY1" fmla="*/ 2689 h 2808"/>
                    <a:gd name="connsiteX2" fmla="*/ 1176 w 1474"/>
                    <a:gd name="connsiteY2" fmla="*/ 1513 h 2808"/>
                    <a:gd name="connsiteX3" fmla="*/ 1429 w 1474"/>
                    <a:gd name="connsiteY3" fmla="*/ 0 h 2808"/>
                    <a:gd name="connsiteX4" fmla="*/ 756 w 1474"/>
                    <a:gd name="connsiteY4" fmla="*/ 1345 h 2808"/>
                    <a:gd name="connsiteX5" fmla="*/ 0 w 1474"/>
                    <a:gd name="connsiteY5" fmla="*/ 2774 h 2808"/>
                    <a:gd name="connsiteX6" fmla="*/ 0 w 1474"/>
                    <a:gd name="connsiteY6" fmla="*/ 2774 h 2808"/>
                    <a:gd name="connsiteX7" fmla="*/ 0 w 1474"/>
                    <a:gd name="connsiteY7" fmla="*/ 2774 h 28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74" h="2808">
                      <a:moveTo>
                        <a:pt x="0" y="2774"/>
                      </a:moveTo>
                      <a:cubicBezTo>
                        <a:pt x="0" y="2858"/>
                        <a:pt x="252" y="2774"/>
                        <a:pt x="336" y="2689"/>
                      </a:cubicBezTo>
                      <a:cubicBezTo>
                        <a:pt x="588" y="2185"/>
                        <a:pt x="1008" y="1765"/>
                        <a:pt x="1176" y="1513"/>
                      </a:cubicBezTo>
                      <a:cubicBezTo>
                        <a:pt x="1260" y="1345"/>
                        <a:pt x="1596" y="0"/>
                        <a:pt x="1429" y="0"/>
                      </a:cubicBezTo>
                      <a:cubicBezTo>
                        <a:pt x="1429" y="0"/>
                        <a:pt x="1092" y="672"/>
                        <a:pt x="756" y="1345"/>
                      </a:cubicBezTo>
                      <a:cubicBezTo>
                        <a:pt x="420" y="2101"/>
                        <a:pt x="0" y="2774"/>
                        <a:pt x="0" y="2774"/>
                      </a:cubicBezTo>
                      <a:lnTo>
                        <a:pt x="0" y="2774"/>
                      </a:lnTo>
                      <a:lnTo>
                        <a:pt x="0" y="2774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09" name="Volný tvar: obrazec 208">
                  <a:extLst>
                    <a:ext uri="{FF2B5EF4-FFF2-40B4-BE49-F238E27FC236}">
                      <a16:creationId xmlns:a16="http://schemas.microsoft.com/office/drawing/2014/main" id="{DB120A8F-6265-4EB0-8EF2-0ABECE22DECC}"/>
                    </a:ext>
                  </a:extLst>
                </p:cNvPr>
                <p:cNvSpPr/>
                <p:nvPr/>
              </p:nvSpPr>
              <p:spPr>
                <a:xfrm>
                  <a:off x="7319708" y="4741885"/>
                  <a:ext cx="1542" cy="2521"/>
                </a:xfrm>
                <a:custGeom>
                  <a:avLst/>
                  <a:gdLst>
                    <a:gd name="connsiteX0" fmla="*/ 170 w 1542"/>
                    <a:gd name="connsiteY0" fmla="*/ 2521 h 2521"/>
                    <a:gd name="connsiteX1" fmla="*/ 2 w 1542"/>
                    <a:gd name="connsiteY1" fmla="*/ 2438 h 2521"/>
                    <a:gd name="connsiteX2" fmla="*/ 758 w 1542"/>
                    <a:gd name="connsiteY2" fmla="*/ 841 h 2521"/>
                    <a:gd name="connsiteX3" fmla="*/ 1179 w 1542"/>
                    <a:gd name="connsiteY3" fmla="*/ 0 h 2521"/>
                    <a:gd name="connsiteX4" fmla="*/ 1347 w 1542"/>
                    <a:gd name="connsiteY4" fmla="*/ 0 h 2521"/>
                    <a:gd name="connsiteX5" fmla="*/ 1011 w 1542"/>
                    <a:gd name="connsiteY5" fmla="*/ 1008 h 2521"/>
                    <a:gd name="connsiteX6" fmla="*/ 254 w 1542"/>
                    <a:gd name="connsiteY6" fmla="*/ 2353 h 2521"/>
                    <a:gd name="connsiteX7" fmla="*/ 254 w 1542"/>
                    <a:gd name="connsiteY7" fmla="*/ 2353 h 2521"/>
                    <a:gd name="connsiteX8" fmla="*/ 254 w 1542"/>
                    <a:gd name="connsiteY8" fmla="*/ 2438 h 2521"/>
                    <a:gd name="connsiteX9" fmla="*/ 927 w 1542"/>
                    <a:gd name="connsiteY9" fmla="*/ 1597 h 2521"/>
                    <a:gd name="connsiteX10" fmla="*/ 1431 w 1542"/>
                    <a:gd name="connsiteY10" fmla="*/ 84 h 2521"/>
                    <a:gd name="connsiteX11" fmla="*/ 1431 w 1542"/>
                    <a:gd name="connsiteY11" fmla="*/ 1261 h 2521"/>
                    <a:gd name="connsiteX12" fmla="*/ 170 w 1542"/>
                    <a:gd name="connsiteY12" fmla="*/ 2521 h 2521"/>
                    <a:gd name="connsiteX13" fmla="*/ 170 w 1542"/>
                    <a:gd name="connsiteY13" fmla="*/ 2521 h 2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42" h="2521">
                      <a:moveTo>
                        <a:pt x="170" y="2521"/>
                      </a:moveTo>
                      <a:lnTo>
                        <a:pt x="2" y="2438"/>
                      </a:lnTo>
                      <a:cubicBezTo>
                        <a:pt x="2" y="2269"/>
                        <a:pt x="-82" y="2269"/>
                        <a:pt x="758" y="841"/>
                      </a:cubicBezTo>
                      <a:lnTo>
                        <a:pt x="1179" y="0"/>
                      </a:lnTo>
                      <a:cubicBezTo>
                        <a:pt x="1263" y="0"/>
                        <a:pt x="1263" y="0"/>
                        <a:pt x="1347" y="0"/>
                      </a:cubicBezTo>
                      <a:lnTo>
                        <a:pt x="1011" y="1008"/>
                      </a:lnTo>
                      <a:cubicBezTo>
                        <a:pt x="422" y="2101"/>
                        <a:pt x="254" y="2353"/>
                        <a:pt x="254" y="2353"/>
                      </a:cubicBezTo>
                      <a:lnTo>
                        <a:pt x="254" y="2353"/>
                      </a:lnTo>
                      <a:lnTo>
                        <a:pt x="254" y="2438"/>
                      </a:lnTo>
                      <a:lnTo>
                        <a:pt x="927" y="1597"/>
                      </a:lnTo>
                      <a:cubicBezTo>
                        <a:pt x="1179" y="1093"/>
                        <a:pt x="1431" y="420"/>
                        <a:pt x="1431" y="84"/>
                      </a:cubicBezTo>
                      <a:cubicBezTo>
                        <a:pt x="1683" y="252"/>
                        <a:pt x="1431" y="1177"/>
                        <a:pt x="1431" y="1261"/>
                      </a:cubicBezTo>
                      <a:lnTo>
                        <a:pt x="170" y="2521"/>
                      </a:lnTo>
                      <a:lnTo>
                        <a:pt x="170" y="2521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10" name="Volný tvar: obrazec 209">
                  <a:extLst>
                    <a:ext uri="{FF2B5EF4-FFF2-40B4-BE49-F238E27FC236}">
                      <a16:creationId xmlns:a16="http://schemas.microsoft.com/office/drawing/2014/main" id="{BEB4A52F-CD91-43D3-A1A4-32D05B82C093}"/>
                    </a:ext>
                  </a:extLst>
                </p:cNvPr>
                <p:cNvSpPr/>
                <p:nvPr/>
              </p:nvSpPr>
              <p:spPr>
                <a:xfrm>
                  <a:off x="7322049" y="4740456"/>
                  <a:ext cx="580" cy="3029"/>
                </a:xfrm>
                <a:custGeom>
                  <a:avLst/>
                  <a:gdLst>
                    <a:gd name="connsiteX0" fmla="*/ 14 w 580"/>
                    <a:gd name="connsiteY0" fmla="*/ 3025 h 3029"/>
                    <a:gd name="connsiteX1" fmla="*/ 266 w 580"/>
                    <a:gd name="connsiteY1" fmla="*/ 1681 h 3029"/>
                    <a:gd name="connsiteX2" fmla="*/ 518 w 580"/>
                    <a:gd name="connsiteY2" fmla="*/ 0 h 3029"/>
                    <a:gd name="connsiteX3" fmla="*/ 14 w 580"/>
                    <a:gd name="connsiteY3" fmla="*/ 3025 h 3029"/>
                    <a:gd name="connsiteX4" fmla="*/ 14 w 580"/>
                    <a:gd name="connsiteY4" fmla="*/ 3025 h 3029"/>
                    <a:gd name="connsiteX5" fmla="*/ 14 w 580"/>
                    <a:gd name="connsiteY5" fmla="*/ 3025 h 3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80" h="3029">
                      <a:moveTo>
                        <a:pt x="14" y="3025"/>
                      </a:moveTo>
                      <a:cubicBezTo>
                        <a:pt x="-71" y="3110"/>
                        <a:pt x="266" y="1933"/>
                        <a:pt x="266" y="1681"/>
                      </a:cubicBezTo>
                      <a:cubicBezTo>
                        <a:pt x="350" y="1344"/>
                        <a:pt x="434" y="756"/>
                        <a:pt x="518" y="0"/>
                      </a:cubicBezTo>
                      <a:cubicBezTo>
                        <a:pt x="686" y="1093"/>
                        <a:pt x="518" y="2269"/>
                        <a:pt x="14" y="3025"/>
                      </a:cubicBezTo>
                      <a:lnTo>
                        <a:pt x="14" y="3025"/>
                      </a:lnTo>
                      <a:lnTo>
                        <a:pt x="14" y="3025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11" name="Volný tvar: obrazec 210">
                  <a:extLst>
                    <a:ext uri="{FF2B5EF4-FFF2-40B4-BE49-F238E27FC236}">
                      <a16:creationId xmlns:a16="http://schemas.microsoft.com/office/drawing/2014/main" id="{AD15FF34-16C5-4FAA-9185-B799DB9DE167}"/>
                    </a:ext>
                  </a:extLst>
                </p:cNvPr>
                <p:cNvSpPr/>
                <p:nvPr/>
              </p:nvSpPr>
              <p:spPr>
                <a:xfrm>
                  <a:off x="7321929" y="4740541"/>
                  <a:ext cx="766" cy="3109"/>
                </a:xfrm>
                <a:custGeom>
                  <a:avLst/>
                  <a:gdLst>
                    <a:gd name="connsiteX0" fmla="*/ 134 w 766"/>
                    <a:gd name="connsiteY0" fmla="*/ 3110 h 3109"/>
                    <a:gd name="connsiteX1" fmla="*/ 50 w 766"/>
                    <a:gd name="connsiteY1" fmla="*/ 3025 h 3109"/>
                    <a:gd name="connsiteX2" fmla="*/ 218 w 766"/>
                    <a:gd name="connsiteY2" fmla="*/ 2101 h 3109"/>
                    <a:gd name="connsiteX3" fmla="*/ 554 w 766"/>
                    <a:gd name="connsiteY3" fmla="*/ 0 h 3109"/>
                    <a:gd name="connsiteX4" fmla="*/ 218 w 766"/>
                    <a:gd name="connsiteY4" fmla="*/ 3110 h 3109"/>
                    <a:gd name="connsiteX5" fmla="*/ 134 w 766"/>
                    <a:gd name="connsiteY5" fmla="*/ 3110 h 3109"/>
                    <a:gd name="connsiteX6" fmla="*/ 134 w 766"/>
                    <a:gd name="connsiteY6" fmla="*/ 3110 h 3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6" h="3109">
                      <a:moveTo>
                        <a:pt x="134" y="3110"/>
                      </a:moveTo>
                      <a:lnTo>
                        <a:pt x="50" y="3025"/>
                      </a:lnTo>
                      <a:cubicBezTo>
                        <a:pt x="-34" y="2941"/>
                        <a:pt x="-34" y="2857"/>
                        <a:pt x="218" y="2101"/>
                      </a:cubicBezTo>
                      <a:lnTo>
                        <a:pt x="554" y="0"/>
                      </a:lnTo>
                      <a:cubicBezTo>
                        <a:pt x="975" y="1093"/>
                        <a:pt x="722" y="2269"/>
                        <a:pt x="218" y="3110"/>
                      </a:cubicBezTo>
                      <a:lnTo>
                        <a:pt x="134" y="3110"/>
                      </a:lnTo>
                      <a:lnTo>
                        <a:pt x="134" y="3110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12" name="Volný tvar: obrazec 211">
                  <a:extLst>
                    <a:ext uri="{FF2B5EF4-FFF2-40B4-BE49-F238E27FC236}">
                      <a16:creationId xmlns:a16="http://schemas.microsoft.com/office/drawing/2014/main" id="{A107AB95-4AF3-4F91-AD33-8AC1994D2D9E}"/>
                    </a:ext>
                  </a:extLst>
                </p:cNvPr>
                <p:cNvSpPr/>
                <p:nvPr/>
              </p:nvSpPr>
              <p:spPr>
                <a:xfrm>
                  <a:off x="7322478" y="4738351"/>
                  <a:ext cx="1013" cy="1520"/>
                </a:xfrm>
                <a:custGeom>
                  <a:avLst/>
                  <a:gdLst>
                    <a:gd name="connsiteX0" fmla="*/ 1013 w 1013"/>
                    <a:gd name="connsiteY0" fmla="*/ 1517 h 1520"/>
                    <a:gd name="connsiteX1" fmla="*/ 5 w 1013"/>
                    <a:gd name="connsiteY1" fmla="*/ 5 h 1520"/>
                    <a:gd name="connsiteX2" fmla="*/ 930 w 1013"/>
                    <a:gd name="connsiteY2" fmla="*/ 1181 h 1520"/>
                    <a:gd name="connsiteX3" fmla="*/ 1013 w 1013"/>
                    <a:gd name="connsiteY3" fmla="*/ 1517 h 1520"/>
                    <a:gd name="connsiteX4" fmla="*/ 1013 w 1013"/>
                    <a:gd name="connsiteY4" fmla="*/ 1517 h 1520"/>
                    <a:gd name="connsiteX5" fmla="*/ 1013 w 1013"/>
                    <a:gd name="connsiteY5" fmla="*/ 1517 h 1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3" h="1520">
                      <a:moveTo>
                        <a:pt x="1013" y="1517"/>
                      </a:moveTo>
                      <a:cubicBezTo>
                        <a:pt x="930" y="1601"/>
                        <a:pt x="-79" y="5"/>
                        <a:pt x="5" y="5"/>
                      </a:cubicBezTo>
                      <a:cubicBezTo>
                        <a:pt x="5" y="-80"/>
                        <a:pt x="846" y="1013"/>
                        <a:pt x="930" y="1181"/>
                      </a:cubicBezTo>
                      <a:cubicBezTo>
                        <a:pt x="1013" y="1265"/>
                        <a:pt x="1013" y="1433"/>
                        <a:pt x="1013" y="1517"/>
                      </a:cubicBezTo>
                      <a:lnTo>
                        <a:pt x="1013" y="1517"/>
                      </a:lnTo>
                      <a:lnTo>
                        <a:pt x="1013" y="1517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13" name="Volný tvar: obrazec 212">
                  <a:extLst>
                    <a:ext uri="{FF2B5EF4-FFF2-40B4-BE49-F238E27FC236}">
                      <a16:creationId xmlns:a16="http://schemas.microsoft.com/office/drawing/2014/main" id="{3D94265D-2F0B-497C-886B-1D1410EC0C8E}"/>
                    </a:ext>
                  </a:extLst>
                </p:cNvPr>
                <p:cNvSpPr/>
                <p:nvPr/>
              </p:nvSpPr>
              <p:spPr>
                <a:xfrm>
                  <a:off x="7325240" y="4738720"/>
                  <a:ext cx="689" cy="2408"/>
                </a:xfrm>
                <a:custGeom>
                  <a:avLst/>
                  <a:gdLst>
                    <a:gd name="connsiteX0" fmla="*/ 521 w 689"/>
                    <a:gd name="connsiteY0" fmla="*/ 2409 h 2408"/>
                    <a:gd name="connsiteX1" fmla="*/ 353 w 689"/>
                    <a:gd name="connsiteY1" fmla="*/ 1316 h 2408"/>
                    <a:gd name="connsiteX2" fmla="*/ 17 w 689"/>
                    <a:gd name="connsiteY2" fmla="*/ 55 h 2408"/>
                    <a:gd name="connsiteX3" fmla="*/ 353 w 689"/>
                    <a:gd name="connsiteY3" fmla="*/ 139 h 2408"/>
                    <a:gd name="connsiteX4" fmla="*/ 689 w 689"/>
                    <a:gd name="connsiteY4" fmla="*/ 2409 h 2408"/>
                    <a:gd name="connsiteX5" fmla="*/ 521 w 689"/>
                    <a:gd name="connsiteY5" fmla="*/ 2409 h 2408"/>
                    <a:gd name="connsiteX6" fmla="*/ 521 w 689"/>
                    <a:gd name="connsiteY6" fmla="*/ 2409 h 2408"/>
                    <a:gd name="connsiteX7" fmla="*/ 521 w 689"/>
                    <a:gd name="connsiteY7" fmla="*/ 2409 h 2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89" h="2408">
                      <a:moveTo>
                        <a:pt x="521" y="2409"/>
                      </a:moveTo>
                      <a:cubicBezTo>
                        <a:pt x="437" y="2325"/>
                        <a:pt x="437" y="1820"/>
                        <a:pt x="353" y="1316"/>
                      </a:cubicBezTo>
                      <a:cubicBezTo>
                        <a:pt x="185" y="728"/>
                        <a:pt x="-67" y="224"/>
                        <a:pt x="17" y="55"/>
                      </a:cubicBezTo>
                      <a:cubicBezTo>
                        <a:pt x="101" y="-29"/>
                        <a:pt x="269" y="-29"/>
                        <a:pt x="353" y="139"/>
                      </a:cubicBezTo>
                      <a:cubicBezTo>
                        <a:pt x="437" y="391"/>
                        <a:pt x="605" y="1652"/>
                        <a:pt x="689" y="2409"/>
                      </a:cubicBezTo>
                      <a:cubicBezTo>
                        <a:pt x="605" y="2409"/>
                        <a:pt x="605" y="2409"/>
                        <a:pt x="521" y="2409"/>
                      </a:cubicBezTo>
                      <a:lnTo>
                        <a:pt x="521" y="2409"/>
                      </a:lnTo>
                      <a:lnTo>
                        <a:pt x="521" y="2409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14" name="Volný tvar: obrazec 213">
                  <a:extLst>
                    <a:ext uri="{FF2B5EF4-FFF2-40B4-BE49-F238E27FC236}">
                      <a16:creationId xmlns:a16="http://schemas.microsoft.com/office/drawing/2014/main" id="{8F289053-4311-4E00-9982-ADB084EC2967}"/>
                    </a:ext>
                  </a:extLst>
                </p:cNvPr>
                <p:cNvSpPr/>
                <p:nvPr/>
              </p:nvSpPr>
              <p:spPr>
                <a:xfrm>
                  <a:off x="7327344" y="4739609"/>
                  <a:ext cx="2120" cy="3372"/>
                </a:xfrm>
                <a:custGeom>
                  <a:avLst/>
                  <a:gdLst>
                    <a:gd name="connsiteX0" fmla="*/ 13 w 2120"/>
                    <a:gd name="connsiteY0" fmla="*/ 7 h 3372"/>
                    <a:gd name="connsiteX1" fmla="*/ 433 w 2120"/>
                    <a:gd name="connsiteY1" fmla="*/ 1352 h 3372"/>
                    <a:gd name="connsiteX2" fmla="*/ 770 w 2120"/>
                    <a:gd name="connsiteY2" fmla="*/ 3369 h 3372"/>
                    <a:gd name="connsiteX3" fmla="*/ 1106 w 2120"/>
                    <a:gd name="connsiteY3" fmla="*/ 3117 h 3372"/>
                    <a:gd name="connsiteX4" fmla="*/ 2114 w 2120"/>
                    <a:gd name="connsiteY4" fmla="*/ 3033 h 3372"/>
                    <a:gd name="connsiteX5" fmla="*/ 770 w 2120"/>
                    <a:gd name="connsiteY5" fmla="*/ 1688 h 3372"/>
                    <a:gd name="connsiteX6" fmla="*/ 13 w 2120"/>
                    <a:gd name="connsiteY6" fmla="*/ 7 h 3372"/>
                    <a:gd name="connsiteX7" fmla="*/ 13 w 2120"/>
                    <a:gd name="connsiteY7" fmla="*/ 7 h 3372"/>
                    <a:gd name="connsiteX8" fmla="*/ 13 w 2120"/>
                    <a:gd name="connsiteY8" fmla="*/ 7 h 3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20" h="3372">
                      <a:moveTo>
                        <a:pt x="13" y="7"/>
                      </a:moveTo>
                      <a:cubicBezTo>
                        <a:pt x="-71" y="-77"/>
                        <a:pt x="266" y="595"/>
                        <a:pt x="433" y="1352"/>
                      </a:cubicBezTo>
                      <a:cubicBezTo>
                        <a:pt x="686" y="2108"/>
                        <a:pt x="770" y="3453"/>
                        <a:pt x="770" y="3369"/>
                      </a:cubicBezTo>
                      <a:cubicBezTo>
                        <a:pt x="938" y="3285"/>
                        <a:pt x="938" y="3117"/>
                        <a:pt x="1106" y="3117"/>
                      </a:cubicBezTo>
                      <a:cubicBezTo>
                        <a:pt x="1358" y="3033"/>
                        <a:pt x="2199" y="3117"/>
                        <a:pt x="2114" y="3033"/>
                      </a:cubicBezTo>
                      <a:cubicBezTo>
                        <a:pt x="1610" y="2529"/>
                        <a:pt x="1106" y="2192"/>
                        <a:pt x="770" y="1688"/>
                      </a:cubicBezTo>
                      <a:cubicBezTo>
                        <a:pt x="433" y="1268"/>
                        <a:pt x="182" y="595"/>
                        <a:pt x="13" y="7"/>
                      </a:cubicBezTo>
                      <a:lnTo>
                        <a:pt x="13" y="7"/>
                      </a:lnTo>
                      <a:lnTo>
                        <a:pt x="13" y="7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15" name="Volný tvar: obrazec 214">
                  <a:extLst>
                    <a:ext uri="{FF2B5EF4-FFF2-40B4-BE49-F238E27FC236}">
                      <a16:creationId xmlns:a16="http://schemas.microsoft.com/office/drawing/2014/main" id="{9918CAED-ADC2-4D14-9150-B04E1623FADC}"/>
                    </a:ext>
                  </a:extLst>
                </p:cNvPr>
                <p:cNvSpPr/>
                <p:nvPr/>
              </p:nvSpPr>
              <p:spPr>
                <a:xfrm>
                  <a:off x="7327189" y="4739700"/>
                  <a:ext cx="2017" cy="3361"/>
                </a:xfrm>
                <a:custGeom>
                  <a:avLst/>
                  <a:gdLst>
                    <a:gd name="connsiteX0" fmla="*/ 925 w 2017"/>
                    <a:gd name="connsiteY0" fmla="*/ 3362 h 3361"/>
                    <a:gd name="connsiteX1" fmla="*/ 925 w 2017"/>
                    <a:gd name="connsiteY1" fmla="*/ 3362 h 3361"/>
                    <a:gd name="connsiteX2" fmla="*/ 672 w 2017"/>
                    <a:gd name="connsiteY2" fmla="*/ 2689 h 3361"/>
                    <a:gd name="connsiteX3" fmla="*/ 421 w 2017"/>
                    <a:gd name="connsiteY3" fmla="*/ 1261 h 3361"/>
                    <a:gd name="connsiteX4" fmla="*/ 84 w 2017"/>
                    <a:gd name="connsiteY4" fmla="*/ 252 h 3361"/>
                    <a:gd name="connsiteX5" fmla="*/ 84 w 2017"/>
                    <a:gd name="connsiteY5" fmla="*/ 252 h 3361"/>
                    <a:gd name="connsiteX6" fmla="*/ 0 w 2017"/>
                    <a:gd name="connsiteY6" fmla="*/ 0 h 3361"/>
                    <a:gd name="connsiteX7" fmla="*/ 337 w 2017"/>
                    <a:gd name="connsiteY7" fmla="*/ 588 h 3361"/>
                    <a:gd name="connsiteX8" fmla="*/ 925 w 2017"/>
                    <a:gd name="connsiteY8" fmla="*/ 1513 h 3361"/>
                    <a:gd name="connsiteX9" fmla="*/ 2017 w 2017"/>
                    <a:gd name="connsiteY9" fmla="*/ 2605 h 3361"/>
                    <a:gd name="connsiteX10" fmla="*/ 925 w 2017"/>
                    <a:gd name="connsiteY10" fmla="*/ 3362 h 3361"/>
                    <a:gd name="connsiteX11" fmla="*/ 925 w 2017"/>
                    <a:gd name="connsiteY11" fmla="*/ 3362 h 3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017" h="3361">
                      <a:moveTo>
                        <a:pt x="925" y="3362"/>
                      </a:moveTo>
                      <a:lnTo>
                        <a:pt x="925" y="3362"/>
                      </a:lnTo>
                      <a:lnTo>
                        <a:pt x="672" y="2689"/>
                      </a:lnTo>
                      <a:cubicBezTo>
                        <a:pt x="672" y="2269"/>
                        <a:pt x="588" y="1681"/>
                        <a:pt x="421" y="1261"/>
                      </a:cubicBezTo>
                      <a:cubicBezTo>
                        <a:pt x="337" y="841"/>
                        <a:pt x="168" y="421"/>
                        <a:pt x="84" y="252"/>
                      </a:cubicBezTo>
                      <a:cubicBezTo>
                        <a:pt x="84" y="252"/>
                        <a:pt x="84" y="252"/>
                        <a:pt x="84" y="252"/>
                      </a:cubicBezTo>
                      <a:cubicBezTo>
                        <a:pt x="84" y="168"/>
                        <a:pt x="84" y="84"/>
                        <a:pt x="0" y="0"/>
                      </a:cubicBezTo>
                      <a:cubicBezTo>
                        <a:pt x="168" y="168"/>
                        <a:pt x="252" y="337"/>
                        <a:pt x="337" y="588"/>
                      </a:cubicBezTo>
                      <a:cubicBezTo>
                        <a:pt x="588" y="841"/>
                        <a:pt x="672" y="1261"/>
                        <a:pt x="925" y="1513"/>
                      </a:cubicBezTo>
                      <a:cubicBezTo>
                        <a:pt x="1177" y="1933"/>
                        <a:pt x="1597" y="2269"/>
                        <a:pt x="2017" y="2605"/>
                      </a:cubicBezTo>
                      <a:lnTo>
                        <a:pt x="925" y="3362"/>
                      </a:lnTo>
                      <a:lnTo>
                        <a:pt x="925" y="3362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16" name="Volný tvar: obrazec 215">
                  <a:extLst>
                    <a:ext uri="{FF2B5EF4-FFF2-40B4-BE49-F238E27FC236}">
                      <a16:creationId xmlns:a16="http://schemas.microsoft.com/office/drawing/2014/main" id="{6452C00C-3265-4572-8817-B13A77B0814A}"/>
                    </a:ext>
                  </a:extLst>
                </p:cNvPr>
                <p:cNvSpPr/>
                <p:nvPr/>
              </p:nvSpPr>
              <p:spPr>
                <a:xfrm>
                  <a:off x="7331056" y="4737263"/>
                  <a:ext cx="31096" cy="23280"/>
                </a:xfrm>
                <a:custGeom>
                  <a:avLst/>
                  <a:gdLst>
                    <a:gd name="connsiteX0" fmla="*/ 4370 w 31096"/>
                    <a:gd name="connsiteY0" fmla="*/ 0 h 23280"/>
                    <a:gd name="connsiteX1" fmla="*/ 18070 w 31096"/>
                    <a:gd name="connsiteY1" fmla="*/ 3614 h 23280"/>
                    <a:gd name="connsiteX2" fmla="*/ 31096 w 31096"/>
                    <a:gd name="connsiteY2" fmla="*/ 8656 h 23280"/>
                    <a:gd name="connsiteX3" fmla="*/ 23869 w 31096"/>
                    <a:gd name="connsiteY3" fmla="*/ 23280 h 23280"/>
                    <a:gd name="connsiteX4" fmla="*/ 11851 w 31096"/>
                    <a:gd name="connsiteY4" fmla="*/ 19246 h 23280"/>
                    <a:gd name="connsiteX5" fmla="*/ 0 w 31096"/>
                    <a:gd name="connsiteY5" fmla="*/ 15632 h 23280"/>
                    <a:gd name="connsiteX6" fmla="*/ 4370 w 31096"/>
                    <a:gd name="connsiteY6" fmla="*/ 0 h 23280"/>
                    <a:gd name="connsiteX7" fmla="*/ 4370 w 31096"/>
                    <a:gd name="connsiteY7" fmla="*/ 0 h 23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1096" h="23280">
                      <a:moveTo>
                        <a:pt x="4370" y="0"/>
                      </a:moveTo>
                      <a:cubicBezTo>
                        <a:pt x="9161" y="1008"/>
                        <a:pt x="13615" y="2185"/>
                        <a:pt x="18070" y="3614"/>
                      </a:cubicBezTo>
                      <a:cubicBezTo>
                        <a:pt x="22524" y="5042"/>
                        <a:pt x="26726" y="6808"/>
                        <a:pt x="31096" y="8656"/>
                      </a:cubicBezTo>
                      <a:lnTo>
                        <a:pt x="23869" y="23280"/>
                      </a:lnTo>
                      <a:cubicBezTo>
                        <a:pt x="19834" y="21768"/>
                        <a:pt x="15884" y="20507"/>
                        <a:pt x="11851" y="19246"/>
                      </a:cubicBezTo>
                      <a:cubicBezTo>
                        <a:pt x="7816" y="17986"/>
                        <a:pt x="4034" y="16809"/>
                        <a:pt x="0" y="15632"/>
                      </a:cubicBezTo>
                      <a:lnTo>
                        <a:pt x="4370" y="0"/>
                      </a:lnTo>
                      <a:lnTo>
                        <a:pt x="437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17" name="Volný tvar: obrazec 216">
                  <a:extLst>
                    <a:ext uri="{FF2B5EF4-FFF2-40B4-BE49-F238E27FC236}">
                      <a16:creationId xmlns:a16="http://schemas.microsoft.com/office/drawing/2014/main" id="{6AD1A5FA-2197-448F-A68B-174C7C2BD70B}"/>
                    </a:ext>
                  </a:extLst>
                </p:cNvPr>
                <p:cNvSpPr/>
                <p:nvPr/>
              </p:nvSpPr>
              <p:spPr>
                <a:xfrm>
                  <a:off x="7331056" y="4737263"/>
                  <a:ext cx="31180" cy="23363"/>
                </a:xfrm>
                <a:custGeom>
                  <a:avLst/>
                  <a:gdLst>
                    <a:gd name="connsiteX0" fmla="*/ 4370 w 31180"/>
                    <a:gd name="connsiteY0" fmla="*/ 84 h 23363"/>
                    <a:gd name="connsiteX1" fmla="*/ 168 w 31180"/>
                    <a:gd name="connsiteY1" fmla="*/ 15548 h 23363"/>
                    <a:gd name="connsiteX2" fmla="*/ 3866 w 31180"/>
                    <a:gd name="connsiteY2" fmla="*/ 16556 h 23363"/>
                    <a:gd name="connsiteX3" fmla="*/ 12018 w 31180"/>
                    <a:gd name="connsiteY3" fmla="*/ 19078 h 23363"/>
                    <a:gd name="connsiteX4" fmla="*/ 13783 w 31180"/>
                    <a:gd name="connsiteY4" fmla="*/ 19667 h 23363"/>
                    <a:gd name="connsiteX5" fmla="*/ 23952 w 31180"/>
                    <a:gd name="connsiteY5" fmla="*/ 23112 h 23363"/>
                    <a:gd name="connsiteX6" fmla="*/ 31181 w 31180"/>
                    <a:gd name="connsiteY6" fmla="*/ 8656 h 23363"/>
                    <a:gd name="connsiteX7" fmla="*/ 18237 w 31180"/>
                    <a:gd name="connsiteY7" fmla="*/ 3782 h 23363"/>
                    <a:gd name="connsiteX8" fmla="*/ 4370 w 31180"/>
                    <a:gd name="connsiteY8" fmla="*/ 84 h 23363"/>
                    <a:gd name="connsiteX9" fmla="*/ 4370 w 31180"/>
                    <a:gd name="connsiteY9" fmla="*/ 84 h 23363"/>
                    <a:gd name="connsiteX10" fmla="*/ 4370 w 31180"/>
                    <a:gd name="connsiteY10" fmla="*/ 84 h 23363"/>
                    <a:gd name="connsiteX11" fmla="*/ 23952 w 31180"/>
                    <a:gd name="connsiteY11" fmla="*/ 23364 h 23363"/>
                    <a:gd name="connsiteX12" fmla="*/ 23952 w 31180"/>
                    <a:gd name="connsiteY12" fmla="*/ 23364 h 23363"/>
                    <a:gd name="connsiteX13" fmla="*/ 13615 w 31180"/>
                    <a:gd name="connsiteY13" fmla="*/ 19834 h 23363"/>
                    <a:gd name="connsiteX14" fmla="*/ 11851 w 31180"/>
                    <a:gd name="connsiteY14" fmla="*/ 19246 h 23363"/>
                    <a:gd name="connsiteX15" fmla="*/ 3698 w 31180"/>
                    <a:gd name="connsiteY15" fmla="*/ 16725 h 23363"/>
                    <a:gd name="connsiteX16" fmla="*/ 0 w 31180"/>
                    <a:gd name="connsiteY16" fmla="*/ 15632 h 23363"/>
                    <a:gd name="connsiteX17" fmla="*/ 4286 w 31180"/>
                    <a:gd name="connsiteY17" fmla="*/ 0 h 23363"/>
                    <a:gd name="connsiteX18" fmla="*/ 18154 w 31180"/>
                    <a:gd name="connsiteY18" fmla="*/ 3530 h 23363"/>
                    <a:gd name="connsiteX19" fmla="*/ 31181 w 31180"/>
                    <a:gd name="connsiteY19" fmla="*/ 8573 h 23363"/>
                    <a:gd name="connsiteX20" fmla="*/ 23952 w 31180"/>
                    <a:gd name="connsiteY20" fmla="*/ 23364 h 23363"/>
                    <a:gd name="connsiteX21" fmla="*/ 23952 w 31180"/>
                    <a:gd name="connsiteY21" fmla="*/ 23364 h 23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1180" h="23363">
                      <a:moveTo>
                        <a:pt x="4370" y="84"/>
                      </a:moveTo>
                      <a:lnTo>
                        <a:pt x="168" y="15548"/>
                      </a:lnTo>
                      <a:lnTo>
                        <a:pt x="3866" y="16556"/>
                      </a:lnTo>
                      <a:cubicBezTo>
                        <a:pt x="6556" y="17397"/>
                        <a:pt x="9245" y="18237"/>
                        <a:pt x="12018" y="19078"/>
                      </a:cubicBezTo>
                      <a:lnTo>
                        <a:pt x="13783" y="19667"/>
                      </a:lnTo>
                      <a:cubicBezTo>
                        <a:pt x="17145" y="20759"/>
                        <a:pt x="20507" y="21851"/>
                        <a:pt x="23952" y="23112"/>
                      </a:cubicBezTo>
                      <a:lnTo>
                        <a:pt x="31181" y="8656"/>
                      </a:lnTo>
                      <a:cubicBezTo>
                        <a:pt x="27483" y="7144"/>
                        <a:pt x="23028" y="5379"/>
                        <a:pt x="18237" y="3782"/>
                      </a:cubicBezTo>
                      <a:cubicBezTo>
                        <a:pt x="13699" y="2353"/>
                        <a:pt x="9245" y="1177"/>
                        <a:pt x="4370" y="84"/>
                      </a:cubicBezTo>
                      <a:lnTo>
                        <a:pt x="4370" y="84"/>
                      </a:lnTo>
                      <a:lnTo>
                        <a:pt x="4370" y="84"/>
                      </a:lnTo>
                      <a:close/>
                      <a:moveTo>
                        <a:pt x="23952" y="23364"/>
                      </a:moveTo>
                      <a:lnTo>
                        <a:pt x="23952" y="23364"/>
                      </a:lnTo>
                      <a:cubicBezTo>
                        <a:pt x="20423" y="22020"/>
                        <a:pt x="16977" y="20927"/>
                        <a:pt x="13615" y="19834"/>
                      </a:cubicBezTo>
                      <a:lnTo>
                        <a:pt x="11851" y="19246"/>
                      </a:lnTo>
                      <a:cubicBezTo>
                        <a:pt x="9161" y="18406"/>
                        <a:pt x="6472" y="17565"/>
                        <a:pt x="3698" y="16725"/>
                      </a:cubicBezTo>
                      <a:lnTo>
                        <a:pt x="0" y="15632"/>
                      </a:lnTo>
                      <a:lnTo>
                        <a:pt x="4286" y="0"/>
                      </a:lnTo>
                      <a:cubicBezTo>
                        <a:pt x="9329" y="924"/>
                        <a:pt x="13783" y="2101"/>
                        <a:pt x="18154" y="3530"/>
                      </a:cubicBezTo>
                      <a:cubicBezTo>
                        <a:pt x="22944" y="5127"/>
                        <a:pt x="27483" y="6976"/>
                        <a:pt x="31181" y="8573"/>
                      </a:cubicBezTo>
                      <a:lnTo>
                        <a:pt x="23952" y="23364"/>
                      </a:lnTo>
                      <a:lnTo>
                        <a:pt x="23952" y="2336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18" name="Volný tvar: obrazec 217">
                  <a:extLst>
                    <a:ext uri="{FF2B5EF4-FFF2-40B4-BE49-F238E27FC236}">
                      <a16:creationId xmlns:a16="http://schemas.microsoft.com/office/drawing/2014/main" id="{06F4FD5B-ED8A-4EF1-B442-1DDA956F0CB8}"/>
                    </a:ext>
                  </a:extLst>
                </p:cNvPr>
                <p:cNvSpPr/>
                <p:nvPr/>
              </p:nvSpPr>
              <p:spPr>
                <a:xfrm>
                  <a:off x="7331980" y="4740708"/>
                  <a:ext cx="28575" cy="16725"/>
                </a:xfrm>
                <a:custGeom>
                  <a:avLst/>
                  <a:gdLst>
                    <a:gd name="connsiteX0" fmla="*/ 2438 w 28575"/>
                    <a:gd name="connsiteY0" fmla="*/ 0 h 16725"/>
                    <a:gd name="connsiteX1" fmla="*/ 15716 w 28575"/>
                    <a:gd name="connsiteY1" fmla="*/ 3614 h 16725"/>
                    <a:gd name="connsiteX2" fmla="*/ 28575 w 28575"/>
                    <a:gd name="connsiteY2" fmla="*/ 8404 h 16725"/>
                    <a:gd name="connsiteX3" fmla="*/ 24457 w 28575"/>
                    <a:gd name="connsiteY3" fmla="*/ 16725 h 16725"/>
                    <a:gd name="connsiteX4" fmla="*/ 12355 w 28575"/>
                    <a:gd name="connsiteY4" fmla="*/ 12355 h 16725"/>
                    <a:gd name="connsiteX5" fmla="*/ 0 w 28575"/>
                    <a:gd name="connsiteY5" fmla="*/ 8825 h 16725"/>
                    <a:gd name="connsiteX6" fmla="*/ 2438 w 28575"/>
                    <a:gd name="connsiteY6" fmla="*/ 0 h 16725"/>
                    <a:gd name="connsiteX7" fmla="*/ 2438 w 28575"/>
                    <a:gd name="connsiteY7" fmla="*/ 0 h 1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575" h="16725">
                      <a:moveTo>
                        <a:pt x="2438" y="0"/>
                      </a:moveTo>
                      <a:cubicBezTo>
                        <a:pt x="2438" y="0"/>
                        <a:pt x="9161" y="1513"/>
                        <a:pt x="15716" y="3614"/>
                      </a:cubicBezTo>
                      <a:cubicBezTo>
                        <a:pt x="22188" y="5715"/>
                        <a:pt x="28575" y="8404"/>
                        <a:pt x="28575" y="8404"/>
                      </a:cubicBezTo>
                      <a:cubicBezTo>
                        <a:pt x="28575" y="8404"/>
                        <a:pt x="24457" y="16725"/>
                        <a:pt x="24457" y="16725"/>
                      </a:cubicBezTo>
                      <a:cubicBezTo>
                        <a:pt x="20507" y="15128"/>
                        <a:pt x="16389" y="13699"/>
                        <a:pt x="12355" y="12355"/>
                      </a:cubicBezTo>
                      <a:cubicBezTo>
                        <a:pt x="8320" y="11010"/>
                        <a:pt x="4202" y="9749"/>
                        <a:pt x="0" y="8825"/>
                      </a:cubicBezTo>
                      <a:lnTo>
                        <a:pt x="2438" y="0"/>
                      </a:lnTo>
                      <a:lnTo>
                        <a:pt x="2438" y="0"/>
                      </a:lnTo>
                      <a:close/>
                    </a:path>
                  </a:pathLst>
                </a:custGeom>
                <a:solidFill>
                  <a:srgbClr val="CD232B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19" name="Volný tvar: obrazec 218">
                  <a:extLst>
                    <a:ext uri="{FF2B5EF4-FFF2-40B4-BE49-F238E27FC236}">
                      <a16:creationId xmlns:a16="http://schemas.microsoft.com/office/drawing/2014/main" id="{FE0DA070-5EAC-4C76-8DA7-3901C2B22E38}"/>
                    </a:ext>
                  </a:extLst>
                </p:cNvPr>
                <p:cNvSpPr/>
                <p:nvPr/>
              </p:nvSpPr>
              <p:spPr>
                <a:xfrm>
                  <a:off x="7331980" y="4740708"/>
                  <a:ext cx="28659" cy="16892"/>
                </a:xfrm>
                <a:custGeom>
                  <a:avLst/>
                  <a:gdLst>
                    <a:gd name="connsiteX0" fmla="*/ 24541 w 28659"/>
                    <a:gd name="connsiteY0" fmla="*/ 16893 h 16892"/>
                    <a:gd name="connsiteX1" fmla="*/ 24457 w 28659"/>
                    <a:gd name="connsiteY1" fmla="*/ 16893 h 16892"/>
                    <a:gd name="connsiteX2" fmla="*/ 12355 w 28659"/>
                    <a:gd name="connsiteY2" fmla="*/ 12523 h 16892"/>
                    <a:gd name="connsiteX3" fmla="*/ 0 w 28659"/>
                    <a:gd name="connsiteY3" fmla="*/ 8993 h 16892"/>
                    <a:gd name="connsiteX4" fmla="*/ 2353 w 28659"/>
                    <a:gd name="connsiteY4" fmla="*/ 0 h 16892"/>
                    <a:gd name="connsiteX5" fmla="*/ 15716 w 28659"/>
                    <a:gd name="connsiteY5" fmla="*/ 3530 h 16892"/>
                    <a:gd name="connsiteX6" fmla="*/ 28491 w 28659"/>
                    <a:gd name="connsiteY6" fmla="*/ 8321 h 16892"/>
                    <a:gd name="connsiteX7" fmla="*/ 15633 w 28659"/>
                    <a:gd name="connsiteY7" fmla="*/ 3698 h 16892"/>
                    <a:gd name="connsiteX8" fmla="*/ 2438 w 28659"/>
                    <a:gd name="connsiteY8" fmla="*/ 84 h 16892"/>
                    <a:gd name="connsiteX9" fmla="*/ 84 w 28659"/>
                    <a:gd name="connsiteY9" fmla="*/ 8825 h 16892"/>
                    <a:gd name="connsiteX10" fmla="*/ 12355 w 28659"/>
                    <a:gd name="connsiteY10" fmla="*/ 12271 h 16892"/>
                    <a:gd name="connsiteX11" fmla="*/ 24373 w 28659"/>
                    <a:gd name="connsiteY11" fmla="*/ 16557 h 16892"/>
                    <a:gd name="connsiteX12" fmla="*/ 28491 w 28659"/>
                    <a:gd name="connsiteY12" fmla="*/ 8321 h 16892"/>
                    <a:gd name="connsiteX13" fmla="*/ 28659 w 28659"/>
                    <a:gd name="connsiteY13" fmla="*/ 8404 h 16892"/>
                    <a:gd name="connsiteX14" fmla="*/ 24541 w 28659"/>
                    <a:gd name="connsiteY14" fmla="*/ 16725 h 16892"/>
                    <a:gd name="connsiteX15" fmla="*/ 24541 w 28659"/>
                    <a:gd name="connsiteY15" fmla="*/ 16893 h 16892"/>
                    <a:gd name="connsiteX16" fmla="*/ 24541 w 28659"/>
                    <a:gd name="connsiteY16" fmla="*/ 16893 h 168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659" h="16892">
                      <a:moveTo>
                        <a:pt x="24541" y="16893"/>
                      </a:moveTo>
                      <a:lnTo>
                        <a:pt x="24457" y="16893"/>
                      </a:lnTo>
                      <a:cubicBezTo>
                        <a:pt x="20675" y="15380"/>
                        <a:pt x="16641" y="13952"/>
                        <a:pt x="12355" y="12523"/>
                      </a:cubicBezTo>
                      <a:cubicBezTo>
                        <a:pt x="8489" y="11262"/>
                        <a:pt x="4370" y="10001"/>
                        <a:pt x="0" y="8993"/>
                      </a:cubicBezTo>
                      <a:lnTo>
                        <a:pt x="2353" y="0"/>
                      </a:lnTo>
                      <a:cubicBezTo>
                        <a:pt x="2689" y="0"/>
                        <a:pt x="9329" y="1429"/>
                        <a:pt x="15716" y="3530"/>
                      </a:cubicBezTo>
                      <a:cubicBezTo>
                        <a:pt x="20003" y="4875"/>
                        <a:pt x="27314" y="7732"/>
                        <a:pt x="28491" y="8321"/>
                      </a:cubicBezTo>
                      <a:cubicBezTo>
                        <a:pt x="27903" y="8237"/>
                        <a:pt x="21936" y="5715"/>
                        <a:pt x="15633" y="3698"/>
                      </a:cubicBezTo>
                      <a:cubicBezTo>
                        <a:pt x="9245" y="1597"/>
                        <a:pt x="2522" y="168"/>
                        <a:pt x="2438" y="84"/>
                      </a:cubicBezTo>
                      <a:lnTo>
                        <a:pt x="84" y="8825"/>
                      </a:lnTo>
                      <a:cubicBezTo>
                        <a:pt x="4370" y="9665"/>
                        <a:pt x="8489" y="11010"/>
                        <a:pt x="12355" y="12271"/>
                      </a:cubicBezTo>
                      <a:cubicBezTo>
                        <a:pt x="16641" y="13615"/>
                        <a:pt x="20591" y="15044"/>
                        <a:pt x="24373" y="16557"/>
                      </a:cubicBezTo>
                      <a:cubicBezTo>
                        <a:pt x="27903" y="9245"/>
                        <a:pt x="28407" y="8321"/>
                        <a:pt x="28491" y="8321"/>
                      </a:cubicBezTo>
                      <a:cubicBezTo>
                        <a:pt x="28575" y="8321"/>
                        <a:pt x="28659" y="8404"/>
                        <a:pt x="28659" y="8404"/>
                      </a:cubicBezTo>
                      <a:cubicBezTo>
                        <a:pt x="28491" y="8657"/>
                        <a:pt x="25634" y="14540"/>
                        <a:pt x="24541" y="16725"/>
                      </a:cubicBezTo>
                      <a:lnTo>
                        <a:pt x="24541" y="16893"/>
                      </a:lnTo>
                      <a:lnTo>
                        <a:pt x="24541" y="16893"/>
                      </a:lnTo>
                      <a:close/>
                    </a:path>
                  </a:pathLst>
                </a:custGeom>
                <a:solidFill>
                  <a:srgbClr val="D4212C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20" name="Volný tvar: obrazec 219">
                  <a:extLst>
                    <a:ext uri="{FF2B5EF4-FFF2-40B4-BE49-F238E27FC236}">
                      <a16:creationId xmlns:a16="http://schemas.microsoft.com/office/drawing/2014/main" id="{FF832842-11EF-4C81-834C-B099DC865855}"/>
                    </a:ext>
                  </a:extLst>
                </p:cNvPr>
                <p:cNvSpPr/>
                <p:nvPr/>
              </p:nvSpPr>
              <p:spPr>
                <a:xfrm>
                  <a:off x="7334165" y="4743734"/>
                  <a:ext cx="24034" cy="11345"/>
                </a:xfrm>
                <a:custGeom>
                  <a:avLst/>
                  <a:gdLst>
                    <a:gd name="connsiteX0" fmla="*/ 841 w 24034"/>
                    <a:gd name="connsiteY0" fmla="*/ 1093 h 11345"/>
                    <a:gd name="connsiteX1" fmla="*/ 2269 w 24034"/>
                    <a:gd name="connsiteY1" fmla="*/ 0 h 11345"/>
                    <a:gd name="connsiteX2" fmla="*/ 4706 w 24034"/>
                    <a:gd name="connsiteY2" fmla="*/ 0 h 11345"/>
                    <a:gd name="connsiteX3" fmla="*/ 4706 w 24034"/>
                    <a:gd name="connsiteY3" fmla="*/ 840 h 11345"/>
                    <a:gd name="connsiteX4" fmla="*/ 6219 w 24034"/>
                    <a:gd name="connsiteY4" fmla="*/ 1680 h 11345"/>
                    <a:gd name="connsiteX5" fmla="*/ 8236 w 24034"/>
                    <a:gd name="connsiteY5" fmla="*/ 2437 h 11345"/>
                    <a:gd name="connsiteX6" fmla="*/ 13363 w 24034"/>
                    <a:gd name="connsiteY6" fmla="*/ 2941 h 11345"/>
                    <a:gd name="connsiteX7" fmla="*/ 15632 w 24034"/>
                    <a:gd name="connsiteY7" fmla="*/ 3698 h 11345"/>
                    <a:gd name="connsiteX8" fmla="*/ 16977 w 24034"/>
                    <a:gd name="connsiteY8" fmla="*/ 5042 h 11345"/>
                    <a:gd name="connsiteX9" fmla="*/ 20171 w 24034"/>
                    <a:gd name="connsiteY9" fmla="*/ 5799 h 11345"/>
                    <a:gd name="connsiteX10" fmla="*/ 23616 w 24034"/>
                    <a:gd name="connsiteY10" fmla="*/ 6051 h 11345"/>
                    <a:gd name="connsiteX11" fmla="*/ 23869 w 24034"/>
                    <a:gd name="connsiteY11" fmla="*/ 6808 h 11345"/>
                    <a:gd name="connsiteX12" fmla="*/ 21684 w 24034"/>
                    <a:gd name="connsiteY12" fmla="*/ 7564 h 11345"/>
                    <a:gd name="connsiteX13" fmla="*/ 17565 w 24034"/>
                    <a:gd name="connsiteY13" fmla="*/ 6808 h 11345"/>
                    <a:gd name="connsiteX14" fmla="*/ 19330 w 24034"/>
                    <a:gd name="connsiteY14" fmla="*/ 8656 h 11345"/>
                    <a:gd name="connsiteX15" fmla="*/ 19330 w 24034"/>
                    <a:gd name="connsiteY15" fmla="*/ 10926 h 11345"/>
                    <a:gd name="connsiteX16" fmla="*/ 18826 w 24034"/>
                    <a:gd name="connsiteY16" fmla="*/ 11346 h 11345"/>
                    <a:gd name="connsiteX17" fmla="*/ 18406 w 24034"/>
                    <a:gd name="connsiteY17" fmla="*/ 11010 h 11345"/>
                    <a:gd name="connsiteX18" fmla="*/ 18490 w 24034"/>
                    <a:gd name="connsiteY18" fmla="*/ 9329 h 11345"/>
                    <a:gd name="connsiteX19" fmla="*/ 17397 w 24034"/>
                    <a:gd name="connsiteY19" fmla="*/ 8572 h 11345"/>
                    <a:gd name="connsiteX20" fmla="*/ 15044 w 24034"/>
                    <a:gd name="connsiteY20" fmla="*/ 7480 h 11345"/>
                    <a:gd name="connsiteX21" fmla="*/ 14708 w 24034"/>
                    <a:gd name="connsiteY21" fmla="*/ 7564 h 11345"/>
                    <a:gd name="connsiteX22" fmla="*/ 13783 w 24034"/>
                    <a:gd name="connsiteY22" fmla="*/ 8404 h 11345"/>
                    <a:gd name="connsiteX23" fmla="*/ 12775 w 24034"/>
                    <a:gd name="connsiteY23" fmla="*/ 8404 h 11345"/>
                    <a:gd name="connsiteX24" fmla="*/ 10421 w 24034"/>
                    <a:gd name="connsiteY24" fmla="*/ 7816 h 11345"/>
                    <a:gd name="connsiteX25" fmla="*/ 10421 w 24034"/>
                    <a:gd name="connsiteY25" fmla="*/ 7396 h 11345"/>
                    <a:gd name="connsiteX26" fmla="*/ 11262 w 24034"/>
                    <a:gd name="connsiteY26" fmla="*/ 7396 h 11345"/>
                    <a:gd name="connsiteX27" fmla="*/ 12775 w 24034"/>
                    <a:gd name="connsiteY27" fmla="*/ 7564 h 11345"/>
                    <a:gd name="connsiteX28" fmla="*/ 12775 w 24034"/>
                    <a:gd name="connsiteY28" fmla="*/ 6639 h 11345"/>
                    <a:gd name="connsiteX29" fmla="*/ 14372 w 24034"/>
                    <a:gd name="connsiteY29" fmla="*/ 6555 h 11345"/>
                    <a:gd name="connsiteX30" fmla="*/ 12522 w 24034"/>
                    <a:gd name="connsiteY30" fmla="*/ 4538 h 11345"/>
                    <a:gd name="connsiteX31" fmla="*/ 7984 w 24034"/>
                    <a:gd name="connsiteY31" fmla="*/ 4622 h 11345"/>
                    <a:gd name="connsiteX32" fmla="*/ 8068 w 24034"/>
                    <a:gd name="connsiteY32" fmla="*/ 5211 h 11345"/>
                    <a:gd name="connsiteX33" fmla="*/ 3782 w 24034"/>
                    <a:gd name="connsiteY33" fmla="*/ 5378 h 11345"/>
                    <a:gd name="connsiteX34" fmla="*/ 1933 w 24034"/>
                    <a:gd name="connsiteY34" fmla="*/ 5715 h 11345"/>
                    <a:gd name="connsiteX35" fmla="*/ 1429 w 24034"/>
                    <a:gd name="connsiteY35" fmla="*/ 5631 h 11345"/>
                    <a:gd name="connsiteX36" fmla="*/ 1261 w 24034"/>
                    <a:gd name="connsiteY36" fmla="*/ 5127 h 11345"/>
                    <a:gd name="connsiteX37" fmla="*/ 4118 w 24034"/>
                    <a:gd name="connsiteY37" fmla="*/ 4622 h 11345"/>
                    <a:gd name="connsiteX38" fmla="*/ 3866 w 24034"/>
                    <a:gd name="connsiteY38" fmla="*/ 4034 h 11345"/>
                    <a:gd name="connsiteX39" fmla="*/ 1345 w 24034"/>
                    <a:gd name="connsiteY39" fmla="*/ 4034 h 11345"/>
                    <a:gd name="connsiteX40" fmla="*/ 84 w 24034"/>
                    <a:gd name="connsiteY40" fmla="*/ 3614 h 11345"/>
                    <a:gd name="connsiteX41" fmla="*/ 0 w 24034"/>
                    <a:gd name="connsiteY41" fmla="*/ 3110 h 11345"/>
                    <a:gd name="connsiteX42" fmla="*/ 841 w 24034"/>
                    <a:gd name="connsiteY42" fmla="*/ 3361 h 11345"/>
                    <a:gd name="connsiteX43" fmla="*/ 3446 w 24034"/>
                    <a:gd name="connsiteY43" fmla="*/ 3277 h 11345"/>
                    <a:gd name="connsiteX44" fmla="*/ 3446 w 24034"/>
                    <a:gd name="connsiteY44" fmla="*/ 2605 h 11345"/>
                    <a:gd name="connsiteX45" fmla="*/ 3194 w 24034"/>
                    <a:gd name="connsiteY45" fmla="*/ 2017 h 11345"/>
                    <a:gd name="connsiteX46" fmla="*/ 1345 w 24034"/>
                    <a:gd name="connsiteY46" fmla="*/ 1849 h 11345"/>
                    <a:gd name="connsiteX47" fmla="*/ 841 w 24034"/>
                    <a:gd name="connsiteY47" fmla="*/ 1093 h 11345"/>
                    <a:gd name="connsiteX48" fmla="*/ 841 w 24034"/>
                    <a:gd name="connsiteY48" fmla="*/ 1093 h 11345"/>
                    <a:gd name="connsiteX49" fmla="*/ 841 w 24034"/>
                    <a:gd name="connsiteY49" fmla="*/ 1093 h 11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24034" h="11345">
                      <a:moveTo>
                        <a:pt x="841" y="1093"/>
                      </a:moveTo>
                      <a:cubicBezTo>
                        <a:pt x="1513" y="756"/>
                        <a:pt x="1933" y="588"/>
                        <a:pt x="2269" y="0"/>
                      </a:cubicBezTo>
                      <a:lnTo>
                        <a:pt x="4706" y="0"/>
                      </a:lnTo>
                      <a:lnTo>
                        <a:pt x="4706" y="840"/>
                      </a:lnTo>
                      <a:cubicBezTo>
                        <a:pt x="5295" y="1093"/>
                        <a:pt x="5631" y="1429"/>
                        <a:pt x="6219" y="1680"/>
                      </a:cubicBezTo>
                      <a:cubicBezTo>
                        <a:pt x="6808" y="1933"/>
                        <a:pt x="7648" y="2185"/>
                        <a:pt x="8236" y="2437"/>
                      </a:cubicBezTo>
                      <a:lnTo>
                        <a:pt x="13363" y="2941"/>
                      </a:lnTo>
                      <a:cubicBezTo>
                        <a:pt x="14035" y="3025"/>
                        <a:pt x="15044" y="3361"/>
                        <a:pt x="15632" y="3698"/>
                      </a:cubicBezTo>
                      <a:cubicBezTo>
                        <a:pt x="16220" y="4034"/>
                        <a:pt x="16641" y="4454"/>
                        <a:pt x="16977" y="5042"/>
                      </a:cubicBezTo>
                      <a:cubicBezTo>
                        <a:pt x="18070" y="5378"/>
                        <a:pt x="19078" y="5631"/>
                        <a:pt x="20171" y="5799"/>
                      </a:cubicBezTo>
                      <a:cubicBezTo>
                        <a:pt x="21263" y="5967"/>
                        <a:pt x="22608" y="6051"/>
                        <a:pt x="23616" y="6051"/>
                      </a:cubicBezTo>
                      <a:cubicBezTo>
                        <a:pt x="24121" y="6219"/>
                        <a:pt x="24121" y="6555"/>
                        <a:pt x="23869" y="6808"/>
                      </a:cubicBezTo>
                      <a:cubicBezTo>
                        <a:pt x="23869" y="6808"/>
                        <a:pt x="23280" y="7564"/>
                        <a:pt x="21684" y="7564"/>
                      </a:cubicBezTo>
                      <a:cubicBezTo>
                        <a:pt x="20087" y="7564"/>
                        <a:pt x="18322" y="6639"/>
                        <a:pt x="17565" y="6808"/>
                      </a:cubicBezTo>
                      <a:cubicBezTo>
                        <a:pt x="17565" y="7312"/>
                        <a:pt x="18406" y="8236"/>
                        <a:pt x="19330" y="8656"/>
                      </a:cubicBezTo>
                      <a:lnTo>
                        <a:pt x="19330" y="10926"/>
                      </a:lnTo>
                      <a:lnTo>
                        <a:pt x="18826" y="11346"/>
                      </a:lnTo>
                      <a:lnTo>
                        <a:pt x="18406" y="11010"/>
                      </a:lnTo>
                      <a:cubicBezTo>
                        <a:pt x="18742" y="10506"/>
                        <a:pt x="18658" y="9833"/>
                        <a:pt x="18490" y="9329"/>
                      </a:cubicBezTo>
                      <a:cubicBezTo>
                        <a:pt x="18154" y="8825"/>
                        <a:pt x="18070" y="8656"/>
                        <a:pt x="17397" y="8572"/>
                      </a:cubicBezTo>
                      <a:cubicBezTo>
                        <a:pt x="16641" y="8404"/>
                        <a:pt x="16053" y="8236"/>
                        <a:pt x="15044" y="7480"/>
                      </a:cubicBezTo>
                      <a:lnTo>
                        <a:pt x="14708" y="7564"/>
                      </a:lnTo>
                      <a:cubicBezTo>
                        <a:pt x="14539" y="7900"/>
                        <a:pt x="14288" y="8152"/>
                        <a:pt x="13783" y="8404"/>
                      </a:cubicBezTo>
                      <a:lnTo>
                        <a:pt x="12775" y="8404"/>
                      </a:lnTo>
                      <a:cubicBezTo>
                        <a:pt x="12775" y="8404"/>
                        <a:pt x="10421" y="7900"/>
                        <a:pt x="10421" y="7816"/>
                      </a:cubicBezTo>
                      <a:cubicBezTo>
                        <a:pt x="10421" y="7816"/>
                        <a:pt x="10421" y="7480"/>
                        <a:pt x="10421" y="7396"/>
                      </a:cubicBezTo>
                      <a:cubicBezTo>
                        <a:pt x="10506" y="7396"/>
                        <a:pt x="11262" y="7396"/>
                        <a:pt x="11262" y="7396"/>
                      </a:cubicBezTo>
                      <a:cubicBezTo>
                        <a:pt x="11766" y="7564"/>
                        <a:pt x="12775" y="7564"/>
                        <a:pt x="12775" y="7564"/>
                      </a:cubicBezTo>
                      <a:lnTo>
                        <a:pt x="12775" y="6639"/>
                      </a:lnTo>
                      <a:lnTo>
                        <a:pt x="14372" y="6555"/>
                      </a:lnTo>
                      <a:cubicBezTo>
                        <a:pt x="14035" y="5463"/>
                        <a:pt x="13952" y="4791"/>
                        <a:pt x="12522" y="4538"/>
                      </a:cubicBezTo>
                      <a:lnTo>
                        <a:pt x="7984" y="4622"/>
                      </a:lnTo>
                      <a:lnTo>
                        <a:pt x="8068" y="5211"/>
                      </a:lnTo>
                      <a:cubicBezTo>
                        <a:pt x="6976" y="5042"/>
                        <a:pt x="4875" y="5042"/>
                        <a:pt x="3782" y="5378"/>
                      </a:cubicBezTo>
                      <a:cubicBezTo>
                        <a:pt x="3194" y="5463"/>
                        <a:pt x="2353" y="5715"/>
                        <a:pt x="1933" y="5715"/>
                      </a:cubicBezTo>
                      <a:lnTo>
                        <a:pt x="1429" y="5631"/>
                      </a:lnTo>
                      <a:cubicBezTo>
                        <a:pt x="1177" y="5547"/>
                        <a:pt x="1177" y="5463"/>
                        <a:pt x="1261" y="5127"/>
                      </a:cubicBezTo>
                      <a:cubicBezTo>
                        <a:pt x="3194" y="4958"/>
                        <a:pt x="3530" y="4874"/>
                        <a:pt x="4118" y="4622"/>
                      </a:cubicBezTo>
                      <a:cubicBezTo>
                        <a:pt x="4118" y="4454"/>
                        <a:pt x="3866" y="4034"/>
                        <a:pt x="3866" y="4034"/>
                      </a:cubicBezTo>
                      <a:cubicBezTo>
                        <a:pt x="2605" y="4034"/>
                        <a:pt x="1681" y="4034"/>
                        <a:pt x="1345" y="4034"/>
                      </a:cubicBezTo>
                      <a:cubicBezTo>
                        <a:pt x="841" y="3866"/>
                        <a:pt x="84" y="3614"/>
                        <a:pt x="84" y="3614"/>
                      </a:cubicBezTo>
                      <a:cubicBezTo>
                        <a:pt x="84" y="3614"/>
                        <a:pt x="0" y="3110"/>
                        <a:pt x="0" y="3110"/>
                      </a:cubicBezTo>
                      <a:cubicBezTo>
                        <a:pt x="0" y="3110"/>
                        <a:pt x="757" y="3361"/>
                        <a:pt x="841" y="3361"/>
                      </a:cubicBezTo>
                      <a:cubicBezTo>
                        <a:pt x="1681" y="3530"/>
                        <a:pt x="3110" y="3446"/>
                        <a:pt x="3446" y="3277"/>
                      </a:cubicBezTo>
                      <a:lnTo>
                        <a:pt x="3446" y="2605"/>
                      </a:lnTo>
                      <a:cubicBezTo>
                        <a:pt x="3446" y="2353"/>
                        <a:pt x="3194" y="2017"/>
                        <a:pt x="3194" y="2017"/>
                      </a:cubicBezTo>
                      <a:cubicBezTo>
                        <a:pt x="3110" y="1933"/>
                        <a:pt x="1849" y="1849"/>
                        <a:pt x="1345" y="1849"/>
                      </a:cubicBezTo>
                      <a:cubicBezTo>
                        <a:pt x="757" y="1765"/>
                        <a:pt x="841" y="1429"/>
                        <a:pt x="841" y="1093"/>
                      </a:cubicBezTo>
                      <a:lnTo>
                        <a:pt x="841" y="1093"/>
                      </a:lnTo>
                      <a:lnTo>
                        <a:pt x="841" y="1093"/>
                      </a:lnTo>
                      <a:close/>
                    </a:path>
                  </a:pathLst>
                </a:custGeom>
                <a:solidFill>
                  <a:srgbClr val="020303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21" name="Volný tvar: obrazec 220">
                  <a:extLst>
                    <a:ext uri="{FF2B5EF4-FFF2-40B4-BE49-F238E27FC236}">
                      <a16:creationId xmlns:a16="http://schemas.microsoft.com/office/drawing/2014/main" id="{A631B144-4076-46F4-A75B-F38ABE20C71C}"/>
                    </a:ext>
                  </a:extLst>
                </p:cNvPr>
                <p:cNvSpPr/>
                <p:nvPr/>
              </p:nvSpPr>
              <p:spPr>
                <a:xfrm>
                  <a:off x="7334165" y="4743482"/>
                  <a:ext cx="24120" cy="11766"/>
                </a:xfrm>
                <a:custGeom>
                  <a:avLst/>
                  <a:gdLst>
                    <a:gd name="connsiteX0" fmla="*/ 2353 w 24120"/>
                    <a:gd name="connsiteY0" fmla="*/ 5631 h 11766"/>
                    <a:gd name="connsiteX1" fmla="*/ 4202 w 24120"/>
                    <a:gd name="connsiteY1" fmla="*/ 4959 h 11766"/>
                    <a:gd name="connsiteX2" fmla="*/ 3025 w 24120"/>
                    <a:gd name="connsiteY2" fmla="*/ 4538 h 11766"/>
                    <a:gd name="connsiteX3" fmla="*/ 2269 w 24120"/>
                    <a:gd name="connsiteY3" fmla="*/ 4538 h 11766"/>
                    <a:gd name="connsiteX4" fmla="*/ 1345 w 24120"/>
                    <a:gd name="connsiteY4" fmla="*/ 4538 h 11766"/>
                    <a:gd name="connsiteX5" fmla="*/ 0 w 24120"/>
                    <a:gd name="connsiteY5" fmla="*/ 4034 h 11766"/>
                    <a:gd name="connsiteX6" fmla="*/ 252 w 24120"/>
                    <a:gd name="connsiteY6" fmla="*/ 3866 h 11766"/>
                    <a:gd name="connsiteX7" fmla="*/ 1429 w 24120"/>
                    <a:gd name="connsiteY7" fmla="*/ 4370 h 11766"/>
                    <a:gd name="connsiteX8" fmla="*/ 2269 w 24120"/>
                    <a:gd name="connsiteY8" fmla="*/ 4370 h 11766"/>
                    <a:gd name="connsiteX9" fmla="*/ 3025 w 24120"/>
                    <a:gd name="connsiteY9" fmla="*/ 4370 h 11766"/>
                    <a:gd name="connsiteX10" fmla="*/ 3950 w 24120"/>
                    <a:gd name="connsiteY10" fmla="*/ 4370 h 11766"/>
                    <a:gd name="connsiteX11" fmla="*/ 4370 w 24120"/>
                    <a:gd name="connsiteY11" fmla="*/ 5127 h 11766"/>
                    <a:gd name="connsiteX12" fmla="*/ 2353 w 24120"/>
                    <a:gd name="connsiteY12" fmla="*/ 5631 h 11766"/>
                    <a:gd name="connsiteX13" fmla="*/ 2353 w 24120"/>
                    <a:gd name="connsiteY13" fmla="*/ 5631 h 11766"/>
                    <a:gd name="connsiteX14" fmla="*/ 2353 w 24120"/>
                    <a:gd name="connsiteY14" fmla="*/ 5631 h 11766"/>
                    <a:gd name="connsiteX15" fmla="*/ 14456 w 24120"/>
                    <a:gd name="connsiteY15" fmla="*/ 6723 h 11766"/>
                    <a:gd name="connsiteX16" fmla="*/ 12607 w 24120"/>
                    <a:gd name="connsiteY16" fmla="*/ 5043 h 11766"/>
                    <a:gd name="connsiteX17" fmla="*/ 8068 w 24120"/>
                    <a:gd name="connsiteY17" fmla="*/ 5127 h 11766"/>
                    <a:gd name="connsiteX18" fmla="*/ 8236 w 24120"/>
                    <a:gd name="connsiteY18" fmla="*/ 5631 h 11766"/>
                    <a:gd name="connsiteX19" fmla="*/ 6303 w 24120"/>
                    <a:gd name="connsiteY19" fmla="*/ 5631 h 11766"/>
                    <a:gd name="connsiteX20" fmla="*/ 3866 w 24120"/>
                    <a:gd name="connsiteY20" fmla="*/ 5967 h 11766"/>
                    <a:gd name="connsiteX21" fmla="*/ 2858 w 24120"/>
                    <a:gd name="connsiteY21" fmla="*/ 6135 h 11766"/>
                    <a:gd name="connsiteX22" fmla="*/ 1933 w 24120"/>
                    <a:gd name="connsiteY22" fmla="*/ 6303 h 11766"/>
                    <a:gd name="connsiteX23" fmla="*/ 1093 w 24120"/>
                    <a:gd name="connsiteY23" fmla="*/ 5967 h 11766"/>
                    <a:gd name="connsiteX24" fmla="*/ 1429 w 24120"/>
                    <a:gd name="connsiteY24" fmla="*/ 5883 h 11766"/>
                    <a:gd name="connsiteX25" fmla="*/ 1933 w 24120"/>
                    <a:gd name="connsiteY25" fmla="*/ 6219 h 11766"/>
                    <a:gd name="connsiteX26" fmla="*/ 1933 w 24120"/>
                    <a:gd name="connsiteY26" fmla="*/ 6135 h 11766"/>
                    <a:gd name="connsiteX27" fmla="*/ 2774 w 24120"/>
                    <a:gd name="connsiteY27" fmla="*/ 5967 h 11766"/>
                    <a:gd name="connsiteX28" fmla="*/ 3782 w 24120"/>
                    <a:gd name="connsiteY28" fmla="*/ 5715 h 11766"/>
                    <a:gd name="connsiteX29" fmla="*/ 6219 w 24120"/>
                    <a:gd name="connsiteY29" fmla="*/ 5463 h 11766"/>
                    <a:gd name="connsiteX30" fmla="*/ 8068 w 24120"/>
                    <a:gd name="connsiteY30" fmla="*/ 5547 h 11766"/>
                    <a:gd name="connsiteX31" fmla="*/ 7900 w 24120"/>
                    <a:gd name="connsiteY31" fmla="*/ 5043 h 11766"/>
                    <a:gd name="connsiteX32" fmla="*/ 12522 w 24120"/>
                    <a:gd name="connsiteY32" fmla="*/ 4791 h 11766"/>
                    <a:gd name="connsiteX33" fmla="*/ 14456 w 24120"/>
                    <a:gd name="connsiteY33" fmla="*/ 6723 h 11766"/>
                    <a:gd name="connsiteX34" fmla="*/ 14456 w 24120"/>
                    <a:gd name="connsiteY34" fmla="*/ 6723 h 11766"/>
                    <a:gd name="connsiteX35" fmla="*/ 14456 w 24120"/>
                    <a:gd name="connsiteY35" fmla="*/ 6723 h 11766"/>
                    <a:gd name="connsiteX36" fmla="*/ 13952 w 24120"/>
                    <a:gd name="connsiteY36" fmla="*/ 8825 h 11766"/>
                    <a:gd name="connsiteX37" fmla="*/ 12859 w 24120"/>
                    <a:gd name="connsiteY37" fmla="*/ 8740 h 11766"/>
                    <a:gd name="connsiteX38" fmla="*/ 10421 w 24120"/>
                    <a:gd name="connsiteY38" fmla="*/ 8068 h 11766"/>
                    <a:gd name="connsiteX39" fmla="*/ 11430 w 24120"/>
                    <a:gd name="connsiteY39" fmla="*/ 7564 h 11766"/>
                    <a:gd name="connsiteX40" fmla="*/ 12943 w 24120"/>
                    <a:gd name="connsiteY40" fmla="*/ 7732 h 11766"/>
                    <a:gd name="connsiteX41" fmla="*/ 12775 w 24120"/>
                    <a:gd name="connsiteY41" fmla="*/ 6976 h 11766"/>
                    <a:gd name="connsiteX42" fmla="*/ 13783 w 24120"/>
                    <a:gd name="connsiteY42" fmla="*/ 6808 h 11766"/>
                    <a:gd name="connsiteX43" fmla="*/ 12859 w 24120"/>
                    <a:gd name="connsiteY43" fmla="*/ 7060 h 11766"/>
                    <a:gd name="connsiteX44" fmla="*/ 13027 w 24120"/>
                    <a:gd name="connsiteY44" fmla="*/ 7816 h 11766"/>
                    <a:gd name="connsiteX45" fmla="*/ 11346 w 24120"/>
                    <a:gd name="connsiteY45" fmla="*/ 7732 h 11766"/>
                    <a:gd name="connsiteX46" fmla="*/ 10590 w 24120"/>
                    <a:gd name="connsiteY46" fmla="*/ 7732 h 11766"/>
                    <a:gd name="connsiteX47" fmla="*/ 12859 w 24120"/>
                    <a:gd name="connsiteY47" fmla="*/ 8489 h 11766"/>
                    <a:gd name="connsiteX48" fmla="*/ 13867 w 24120"/>
                    <a:gd name="connsiteY48" fmla="*/ 8573 h 11766"/>
                    <a:gd name="connsiteX49" fmla="*/ 14708 w 24120"/>
                    <a:gd name="connsiteY49" fmla="*/ 7732 h 11766"/>
                    <a:gd name="connsiteX50" fmla="*/ 15044 w 24120"/>
                    <a:gd name="connsiteY50" fmla="*/ 7900 h 11766"/>
                    <a:gd name="connsiteX51" fmla="*/ 13952 w 24120"/>
                    <a:gd name="connsiteY51" fmla="*/ 8825 h 11766"/>
                    <a:gd name="connsiteX52" fmla="*/ 13952 w 24120"/>
                    <a:gd name="connsiteY52" fmla="*/ 8825 h 11766"/>
                    <a:gd name="connsiteX53" fmla="*/ 13952 w 24120"/>
                    <a:gd name="connsiteY53" fmla="*/ 8825 h 11766"/>
                    <a:gd name="connsiteX54" fmla="*/ 18910 w 24120"/>
                    <a:gd name="connsiteY54" fmla="*/ 11766 h 11766"/>
                    <a:gd name="connsiteX55" fmla="*/ 18406 w 24120"/>
                    <a:gd name="connsiteY55" fmla="*/ 11430 h 11766"/>
                    <a:gd name="connsiteX56" fmla="*/ 18490 w 24120"/>
                    <a:gd name="connsiteY56" fmla="*/ 9665 h 11766"/>
                    <a:gd name="connsiteX57" fmla="*/ 17481 w 24120"/>
                    <a:gd name="connsiteY57" fmla="*/ 8993 h 11766"/>
                    <a:gd name="connsiteX58" fmla="*/ 15380 w 24120"/>
                    <a:gd name="connsiteY58" fmla="*/ 8068 h 11766"/>
                    <a:gd name="connsiteX59" fmla="*/ 17565 w 24120"/>
                    <a:gd name="connsiteY59" fmla="*/ 8740 h 11766"/>
                    <a:gd name="connsiteX60" fmla="*/ 18574 w 24120"/>
                    <a:gd name="connsiteY60" fmla="*/ 9329 h 11766"/>
                    <a:gd name="connsiteX61" fmla="*/ 18574 w 24120"/>
                    <a:gd name="connsiteY61" fmla="*/ 11346 h 11766"/>
                    <a:gd name="connsiteX62" fmla="*/ 18910 w 24120"/>
                    <a:gd name="connsiteY62" fmla="*/ 11598 h 11766"/>
                    <a:gd name="connsiteX63" fmla="*/ 18826 w 24120"/>
                    <a:gd name="connsiteY63" fmla="*/ 11514 h 11766"/>
                    <a:gd name="connsiteX64" fmla="*/ 19246 w 24120"/>
                    <a:gd name="connsiteY64" fmla="*/ 11094 h 11766"/>
                    <a:gd name="connsiteX65" fmla="*/ 19246 w 24120"/>
                    <a:gd name="connsiteY65" fmla="*/ 8909 h 11766"/>
                    <a:gd name="connsiteX66" fmla="*/ 17481 w 24120"/>
                    <a:gd name="connsiteY66" fmla="*/ 7060 h 11766"/>
                    <a:gd name="connsiteX67" fmla="*/ 19246 w 24120"/>
                    <a:gd name="connsiteY67" fmla="*/ 7228 h 11766"/>
                    <a:gd name="connsiteX68" fmla="*/ 21684 w 24120"/>
                    <a:gd name="connsiteY68" fmla="*/ 7732 h 11766"/>
                    <a:gd name="connsiteX69" fmla="*/ 23785 w 24120"/>
                    <a:gd name="connsiteY69" fmla="*/ 6976 h 11766"/>
                    <a:gd name="connsiteX70" fmla="*/ 20087 w 24120"/>
                    <a:gd name="connsiteY70" fmla="*/ 6219 h 11766"/>
                    <a:gd name="connsiteX71" fmla="*/ 16893 w 24120"/>
                    <a:gd name="connsiteY71" fmla="*/ 5463 h 11766"/>
                    <a:gd name="connsiteX72" fmla="*/ 15548 w 24120"/>
                    <a:gd name="connsiteY72" fmla="*/ 4118 h 11766"/>
                    <a:gd name="connsiteX73" fmla="*/ 13279 w 24120"/>
                    <a:gd name="connsiteY73" fmla="*/ 3362 h 11766"/>
                    <a:gd name="connsiteX74" fmla="*/ 8153 w 24120"/>
                    <a:gd name="connsiteY74" fmla="*/ 2942 h 11766"/>
                    <a:gd name="connsiteX75" fmla="*/ 7144 w 24120"/>
                    <a:gd name="connsiteY75" fmla="*/ 2521 h 11766"/>
                    <a:gd name="connsiteX76" fmla="*/ 6135 w 24120"/>
                    <a:gd name="connsiteY76" fmla="*/ 2101 h 11766"/>
                    <a:gd name="connsiteX77" fmla="*/ 5379 w 24120"/>
                    <a:gd name="connsiteY77" fmla="*/ 1597 h 11766"/>
                    <a:gd name="connsiteX78" fmla="*/ 4622 w 24120"/>
                    <a:gd name="connsiteY78" fmla="*/ 1177 h 11766"/>
                    <a:gd name="connsiteX79" fmla="*/ 4539 w 24120"/>
                    <a:gd name="connsiteY79" fmla="*/ 168 h 11766"/>
                    <a:gd name="connsiteX80" fmla="*/ 2269 w 24120"/>
                    <a:gd name="connsiteY80" fmla="*/ 252 h 11766"/>
                    <a:gd name="connsiteX81" fmla="*/ 1261 w 24120"/>
                    <a:gd name="connsiteY81" fmla="*/ 1093 h 11766"/>
                    <a:gd name="connsiteX82" fmla="*/ 1429 w 24120"/>
                    <a:gd name="connsiteY82" fmla="*/ 1933 h 11766"/>
                    <a:gd name="connsiteX83" fmla="*/ 3278 w 24120"/>
                    <a:gd name="connsiteY83" fmla="*/ 2101 h 11766"/>
                    <a:gd name="connsiteX84" fmla="*/ 3698 w 24120"/>
                    <a:gd name="connsiteY84" fmla="*/ 2774 h 11766"/>
                    <a:gd name="connsiteX85" fmla="*/ 3698 w 24120"/>
                    <a:gd name="connsiteY85" fmla="*/ 3446 h 11766"/>
                    <a:gd name="connsiteX86" fmla="*/ 924 w 24120"/>
                    <a:gd name="connsiteY86" fmla="*/ 3698 h 11766"/>
                    <a:gd name="connsiteX87" fmla="*/ 420 w 24120"/>
                    <a:gd name="connsiteY87" fmla="*/ 3446 h 11766"/>
                    <a:gd name="connsiteX88" fmla="*/ 588 w 24120"/>
                    <a:gd name="connsiteY88" fmla="*/ 3362 h 11766"/>
                    <a:gd name="connsiteX89" fmla="*/ 3530 w 24120"/>
                    <a:gd name="connsiteY89" fmla="*/ 3362 h 11766"/>
                    <a:gd name="connsiteX90" fmla="*/ 3446 w 24120"/>
                    <a:gd name="connsiteY90" fmla="*/ 2774 h 11766"/>
                    <a:gd name="connsiteX91" fmla="*/ 1429 w 24120"/>
                    <a:gd name="connsiteY91" fmla="*/ 2101 h 11766"/>
                    <a:gd name="connsiteX92" fmla="*/ 672 w 24120"/>
                    <a:gd name="connsiteY92" fmla="*/ 1261 h 11766"/>
                    <a:gd name="connsiteX93" fmla="*/ 672 w 24120"/>
                    <a:gd name="connsiteY93" fmla="*/ 1177 h 11766"/>
                    <a:gd name="connsiteX94" fmla="*/ 1177 w 24120"/>
                    <a:gd name="connsiteY94" fmla="*/ 841 h 11766"/>
                    <a:gd name="connsiteX95" fmla="*/ 2185 w 24120"/>
                    <a:gd name="connsiteY95" fmla="*/ 0 h 11766"/>
                    <a:gd name="connsiteX96" fmla="*/ 4706 w 24120"/>
                    <a:gd name="connsiteY96" fmla="*/ 0 h 11766"/>
                    <a:gd name="connsiteX97" fmla="*/ 4875 w 24120"/>
                    <a:gd name="connsiteY97" fmla="*/ 1008 h 11766"/>
                    <a:gd name="connsiteX98" fmla="*/ 5547 w 24120"/>
                    <a:gd name="connsiteY98" fmla="*/ 1345 h 11766"/>
                    <a:gd name="connsiteX99" fmla="*/ 6303 w 24120"/>
                    <a:gd name="connsiteY99" fmla="*/ 1765 h 11766"/>
                    <a:gd name="connsiteX100" fmla="*/ 7312 w 24120"/>
                    <a:gd name="connsiteY100" fmla="*/ 2185 h 11766"/>
                    <a:gd name="connsiteX101" fmla="*/ 8320 w 24120"/>
                    <a:gd name="connsiteY101" fmla="*/ 2605 h 11766"/>
                    <a:gd name="connsiteX102" fmla="*/ 13363 w 24120"/>
                    <a:gd name="connsiteY102" fmla="*/ 3025 h 11766"/>
                    <a:gd name="connsiteX103" fmla="*/ 15716 w 24120"/>
                    <a:gd name="connsiteY103" fmla="*/ 3782 h 11766"/>
                    <a:gd name="connsiteX104" fmla="*/ 17061 w 24120"/>
                    <a:gd name="connsiteY104" fmla="*/ 5211 h 11766"/>
                    <a:gd name="connsiteX105" fmla="*/ 20171 w 24120"/>
                    <a:gd name="connsiteY105" fmla="*/ 5883 h 11766"/>
                    <a:gd name="connsiteX106" fmla="*/ 23616 w 24120"/>
                    <a:gd name="connsiteY106" fmla="*/ 6135 h 11766"/>
                    <a:gd name="connsiteX107" fmla="*/ 23701 w 24120"/>
                    <a:gd name="connsiteY107" fmla="*/ 6135 h 11766"/>
                    <a:gd name="connsiteX108" fmla="*/ 24121 w 24120"/>
                    <a:gd name="connsiteY108" fmla="*/ 6556 h 11766"/>
                    <a:gd name="connsiteX109" fmla="*/ 21684 w 24120"/>
                    <a:gd name="connsiteY109" fmla="*/ 7900 h 11766"/>
                    <a:gd name="connsiteX110" fmla="*/ 19078 w 24120"/>
                    <a:gd name="connsiteY110" fmla="*/ 7396 h 11766"/>
                    <a:gd name="connsiteX111" fmla="*/ 17650 w 24120"/>
                    <a:gd name="connsiteY111" fmla="*/ 7060 h 11766"/>
                    <a:gd name="connsiteX112" fmla="*/ 19330 w 24120"/>
                    <a:gd name="connsiteY112" fmla="*/ 8740 h 11766"/>
                    <a:gd name="connsiteX113" fmla="*/ 19330 w 24120"/>
                    <a:gd name="connsiteY113" fmla="*/ 11178 h 11766"/>
                    <a:gd name="connsiteX114" fmla="*/ 18910 w 24120"/>
                    <a:gd name="connsiteY114" fmla="*/ 11766 h 11766"/>
                    <a:gd name="connsiteX115" fmla="*/ 18910 w 24120"/>
                    <a:gd name="connsiteY115" fmla="*/ 11766 h 11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</a:cxnLst>
                  <a:rect l="l" t="t" r="r" b="b"/>
                  <a:pathLst>
                    <a:path w="24120" h="11766">
                      <a:moveTo>
                        <a:pt x="2353" y="5631"/>
                      </a:moveTo>
                      <a:cubicBezTo>
                        <a:pt x="3446" y="5295"/>
                        <a:pt x="3782" y="5127"/>
                        <a:pt x="4202" y="4959"/>
                      </a:cubicBezTo>
                      <a:lnTo>
                        <a:pt x="3025" y="4538"/>
                      </a:lnTo>
                      <a:lnTo>
                        <a:pt x="2269" y="4538"/>
                      </a:lnTo>
                      <a:lnTo>
                        <a:pt x="1345" y="4538"/>
                      </a:lnTo>
                      <a:cubicBezTo>
                        <a:pt x="1093" y="4455"/>
                        <a:pt x="0" y="4202"/>
                        <a:pt x="0" y="4034"/>
                      </a:cubicBezTo>
                      <a:lnTo>
                        <a:pt x="252" y="3866"/>
                      </a:lnTo>
                      <a:cubicBezTo>
                        <a:pt x="504" y="4118"/>
                        <a:pt x="1008" y="4286"/>
                        <a:pt x="1429" y="4370"/>
                      </a:cubicBezTo>
                      <a:lnTo>
                        <a:pt x="2269" y="4370"/>
                      </a:lnTo>
                      <a:lnTo>
                        <a:pt x="3025" y="4370"/>
                      </a:lnTo>
                      <a:lnTo>
                        <a:pt x="3950" y="4370"/>
                      </a:lnTo>
                      <a:cubicBezTo>
                        <a:pt x="4118" y="4455"/>
                        <a:pt x="4370" y="4875"/>
                        <a:pt x="4370" y="5127"/>
                      </a:cubicBezTo>
                      <a:cubicBezTo>
                        <a:pt x="3866" y="5379"/>
                        <a:pt x="3530" y="5547"/>
                        <a:pt x="2353" y="5631"/>
                      </a:cubicBezTo>
                      <a:lnTo>
                        <a:pt x="2353" y="5631"/>
                      </a:lnTo>
                      <a:lnTo>
                        <a:pt x="2353" y="5631"/>
                      </a:lnTo>
                      <a:close/>
                      <a:moveTo>
                        <a:pt x="14456" y="6723"/>
                      </a:moveTo>
                      <a:cubicBezTo>
                        <a:pt x="14035" y="5715"/>
                        <a:pt x="13867" y="5211"/>
                        <a:pt x="12607" y="5043"/>
                      </a:cubicBezTo>
                      <a:lnTo>
                        <a:pt x="8068" y="5127"/>
                      </a:lnTo>
                      <a:lnTo>
                        <a:pt x="8236" y="5631"/>
                      </a:lnTo>
                      <a:cubicBezTo>
                        <a:pt x="7648" y="5715"/>
                        <a:pt x="6976" y="5631"/>
                        <a:pt x="6303" y="5631"/>
                      </a:cubicBezTo>
                      <a:cubicBezTo>
                        <a:pt x="5295" y="5631"/>
                        <a:pt x="4455" y="5715"/>
                        <a:pt x="3866" y="5967"/>
                      </a:cubicBezTo>
                      <a:cubicBezTo>
                        <a:pt x="3614" y="5967"/>
                        <a:pt x="3194" y="6135"/>
                        <a:pt x="2858" y="6135"/>
                      </a:cubicBezTo>
                      <a:cubicBezTo>
                        <a:pt x="2521" y="6219"/>
                        <a:pt x="2185" y="6303"/>
                        <a:pt x="1933" y="6303"/>
                      </a:cubicBezTo>
                      <a:lnTo>
                        <a:pt x="1093" y="5967"/>
                      </a:lnTo>
                      <a:cubicBezTo>
                        <a:pt x="1261" y="5967"/>
                        <a:pt x="1345" y="5883"/>
                        <a:pt x="1429" y="5883"/>
                      </a:cubicBezTo>
                      <a:lnTo>
                        <a:pt x="1933" y="6219"/>
                      </a:lnTo>
                      <a:lnTo>
                        <a:pt x="1933" y="6135"/>
                      </a:lnTo>
                      <a:cubicBezTo>
                        <a:pt x="2101" y="6135"/>
                        <a:pt x="2438" y="6051"/>
                        <a:pt x="2774" y="5967"/>
                      </a:cubicBezTo>
                      <a:cubicBezTo>
                        <a:pt x="3110" y="5883"/>
                        <a:pt x="3446" y="5799"/>
                        <a:pt x="3782" y="5715"/>
                      </a:cubicBezTo>
                      <a:cubicBezTo>
                        <a:pt x="4539" y="5463"/>
                        <a:pt x="5631" y="5463"/>
                        <a:pt x="6219" y="5463"/>
                      </a:cubicBezTo>
                      <a:cubicBezTo>
                        <a:pt x="6892" y="5463"/>
                        <a:pt x="7564" y="5547"/>
                        <a:pt x="8068" y="5547"/>
                      </a:cubicBezTo>
                      <a:lnTo>
                        <a:pt x="7900" y="5043"/>
                      </a:lnTo>
                      <a:lnTo>
                        <a:pt x="12522" y="4791"/>
                      </a:lnTo>
                      <a:cubicBezTo>
                        <a:pt x="14119" y="5043"/>
                        <a:pt x="14288" y="5715"/>
                        <a:pt x="14456" y="6723"/>
                      </a:cubicBezTo>
                      <a:lnTo>
                        <a:pt x="14456" y="6723"/>
                      </a:lnTo>
                      <a:lnTo>
                        <a:pt x="14456" y="6723"/>
                      </a:lnTo>
                      <a:close/>
                      <a:moveTo>
                        <a:pt x="13952" y="8825"/>
                      </a:moveTo>
                      <a:lnTo>
                        <a:pt x="12859" y="8740"/>
                      </a:lnTo>
                      <a:cubicBezTo>
                        <a:pt x="10421" y="8236"/>
                        <a:pt x="10421" y="8236"/>
                        <a:pt x="10421" y="8068"/>
                      </a:cubicBezTo>
                      <a:cubicBezTo>
                        <a:pt x="10590" y="7564"/>
                        <a:pt x="10590" y="7564"/>
                        <a:pt x="11430" y="7564"/>
                      </a:cubicBezTo>
                      <a:cubicBezTo>
                        <a:pt x="11934" y="7732"/>
                        <a:pt x="12943" y="7732"/>
                        <a:pt x="12943" y="7732"/>
                      </a:cubicBezTo>
                      <a:lnTo>
                        <a:pt x="12775" y="6976"/>
                      </a:lnTo>
                      <a:lnTo>
                        <a:pt x="13783" y="6808"/>
                      </a:lnTo>
                      <a:lnTo>
                        <a:pt x="12859" y="7060"/>
                      </a:lnTo>
                      <a:lnTo>
                        <a:pt x="13027" y="7816"/>
                      </a:lnTo>
                      <a:cubicBezTo>
                        <a:pt x="12859" y="7900"/>
                        <a:pt x="11851" y="7900"/>
                        <a:pt x="11346" y="7732"/>
                      </a:cubicBezTo>
                      <a:cubicBezTo>
                        <a:pt x="10926" y="7732"/>
                        <a:pt x="10590" y="7732"/>
                        <a:pt x="10590" y="7732"/>
                      </a:cubicBezTo>
                      <a:cubicBezTo>
                        <a:pt x="10758" y="7984"/>
                        <a:pt x="12859" y="8489"/>
                        <a:pt x="12859" y="8489"/>
                      </a:cubicBezTo>
                      <a:lnTo>
                        <a:pt x="13867" y="8573"/>
                      </a:lnTo>
                      <a:cubicBezTo>
                        <a:pt x="14288" y="8320"/>
                        <a:pt x="14456" y="8153"/>
                        <a:pt x="14708" y="7732"/>
                      </a:cubicBezTo>
                      <a:cubicBezTo>
                        <a:pt x="14792" y="7816"/>
                        <a:pt x="14960" y="7816"/>
                        <a:pt x="15044" y="7900"/>
                      </a:cubicBezTo>
                      <a:cubicBezTo>
                        <a:pt x="14708" y="8320"/>
                        <a:pt x="14456" y="8657"/>
                        <a:pt x="13952" y="8825"/>
                      </a:cubicBezTo>
                      <a:lnTo>
                        <a:pt x="13952" y="8825"/>
                      </a:lnTo>
                      <a:lnTo>
                        <a:pt x="13952" y="8825"/>
                      </a:lnTo>
                      <a:close/>
                      <a:moveTo>
                        <a:pt x="18910" y="11766"/>
                      </a:moveTo>
                      <a:lnTo>
                        <a:pt x="18406" y="11430"/>
                      </a:lnTo>
                      <a:cubicBezTo>
                        <a:pt x="18742" y="10758"/>
                        <a:pt x="18658" y="10170"/>
                        <a:pt x="18490" y="9665"/>
                      </a:cubicBezTo>
                      <a:cubicBezTo>
                        <a:pt x="18154" y="9161"/>
                        <a:pt x="17986" y="9077"/>
                        <a:pt x="17481" y="8993"/>
                      </a:cubicBezTo>
                      <a:cubicBezTo>
                        <a:pt x="16809" y="8825"/>
                        <a:pt x="16220" y="8657"/>
                        <a:pt x="15380" y="8068"/>
                      </a:cubicBezTo>
                      <a:cubicBezTo>
                        <a:pt x="16473" y="8489"/>
                        <a:pt x="16893" y="8657"/>
                        <a:pt x="17565" y="8740"/>
                      </a:cubicBezTo>
                      <a:cubicBezTo>
                        <a:pt x="18154" y="8740"/>
                        <a:pt x="18322" y="8993"/>
                        <a:pt x="18574" y="9329"/>
                      </a:cubicBezTo>
                      <a:cubicBezTo>
                        <a:pt x="18826" y="10170"/>
                        <a:pt x="18994" y="10842"/>
                        <a:pt x="18574" y="11346"/>
                      </a:cubicBezTo>
                      <a:lnTo>
                        <a:pt x="18910" y="11598"/>
                      </a:lnTo>
                      <a:lnTo>
                        <a:pt x="18826" y="11514"/>
                      </a:lnTo>
                      <a:lnTo>
                        <a:pt x="19246" y="11094"/>
                      </a:lnTo>
                      <a:lnTo>
                        <a:pt x="19246" y="8909"/>
                      </a:lnTo>
                      <a:cubicBezTo>
                        <a:pt x="18406" y="8657"/>
                        <a:pt x="17481" y="7564"/>
                        <a:pt x="17481" y="7060"/>
                      </a:cubicBezTo>
                      <a:cubicBezTo>
                        <a:pt x="18154" y="6892"/>
                        <a:pt x="18658" y="7060"/>
                        <a:pt x="19246" y="7228"/>
                      </a:cubicBezTo>
                      <a:cubicBezTo>
                        <a:pt x="20003" y="7480"/>
                        <a:pt x="20843" y="7732"/>
                        <a:pt x="21684" y="7732"/>
                      </a:cubicBezTo>
                      <a:cubicBezTo>
                        <a:pt x="23196" y="7732"/>
                        <a:pt x="23785" y="6976"/>
                        <a:pt x="23785" y="6976"/>
                      </a:cubicBezTo>
                      <a:cubicBezTo>
                        <a:pt x="22524" y="6387"/>
                        <a:pt x="21179" y="6303"/>
                        <a:pt x="20087" y="6219"/>
                      </a:cubicBezTo>
                      <a:cubicBezTo>
                        <a:pt x="18994" y="6051"/>
                        <a:pt x="17901" y="5799"/>
                        <a:pt x="16893" y="5463"/>
                      </a:cubicBezTo>
                      <a:cubicBezTo>
                        <a:pt x="16473" y="4791"/>
                        <a:pt x="16136" y="4455"/>
                        <a:pt x="15548" y="4118"/>
                      </a:cubicBezTo>
                      <a:cubicBezTo>
                        <a:pt x="14960" y="3782"/>
                        <a:pt x="13952" y="3446"/>
                        <a:pt x="13279" y="3362"/>
                      </a:cubicBezTo>
                      <a:lnTo>
                        <a:pt x="8153" y="2942"/>
                      </a:lnTo>
                      <a:cubicBezTo>
                        <a:pt x="7816" y="2774"/>
                        <a:pt x="7480" y="2605"/>
                        <a:pt x="7144" y="2521"/>
                      </a:cubicBezTo>
                      <a:cubicBezTo>
                        <a:pt x="6808" y="2353"/>
                        <a:pt x="6387" y="2269"/>
                        <a:pt x="6135" y="2101"/>
                      </a:cubicBezTo>
                      <a:cubicBezTo>
                        <a:pt x="5883" y="1933"/>
                        <a:pt x="5631" y="1849"/>
                        <a:pt x="5379" y="1597"/>
                      </a:cubicBezTo>
                      <a:cubicBezTo>
                        <a:pt x="5127" y="1513"/>
                        <a:pt x="4875" y="1345"/>
                        <a:pt x="4622" y="1177"/>
                      </a:cubicBezTo>
                      <a:lnTo>
                        <a:pt x="4539" y="168"/>
                      </a:lnTo>
                      <a:lnTo>
                        <a:pt x="2269" y="252"/>
                      </a:lnTo>
                      <a:cubicBezTo>
                        <a:pt x="2101" y="672"/>
                        <a:pt x="1765" y="841"/>
                        <a:pt x="1261" y="1093"/>
                      </a:cubicBezTo>
                      <a:cubicBezTo>
                        <a:pt x="924" y="1681"/>
                        <a:pt x="841" y="1849"/>
                        <a:pt x="1429" y="1933"/>
                      </a:cubicBezTo>
                      <a:cubicBezTo>
                        <a:pt x="1513" y="1849"/>
                        <a:pt x="3110" y="2017"/>
                        <a:pt x="3278" y="2101"/>
                      </a:cubicBezTo>
                      <a:cubicBezTo>
                        <a:pt x="3362" y="2101"/>
                        <a:pt x="3614" y="2437"/>
                        <a:pt x="3698" y="2774"/>
                      </a:cubicBezTo>
                      <a:lnTo>
                        <a:pt x="3698" y="3446"/>
                      </a:lnTo>
                      <a:cubicBezTo>
                        <a:pt x="3110" y="3866"/>
                        <a:pt x="1681" y="3782"/>
                        <a:pt x="924" y="3698"/>
                      </a:cubicBezTo>
                      <a:lnTo>
                        <a:pt x="420" y="3446"/>
                      </a:lnTo>
                      <a:lnTo>
                        <a:pt x="588" y="3362"/>
                      </a:lnTo>
                      <a:cubicBezTo>
                        <a:pt x="2438" y="3782"/>
                        <a:pt x="3194" y="3530"/>
                        <a:pt x="3530" y="3362"/>
                      </a:cubicBezTo>
                      <a:lnTo>
                        <a:pt x="3446" y="2774"/>
                      </a:lnTo>
                      <a:cubicBezTo>
                        <a:pt x="3110" y="2269"/>
                        <a:pt x="1933" y="2101"/>
                        <a:pt x="1429" y="2101"/>
                      </a:cubicBezTo>
                      <a:cubicBezTo>
                        <a:pt x="672" y="1933"/>
                        <a:pt x="672" y="1597"/>
                        <a:pt x="672" y="1261"/>
                      </a:cubicBezTo>
                      <a:lnTo>
                        <a:pt x="672" y="1177"/>
                      </a:lnTo>
                      <a:lnTo>
                        <a:pt x="1177" y="841"/>
                      </a:lnTo>
                      <a:cubicBezTo>
                        <a:pt x="1597" y="588"/>
                        <a:pt x="1933" y="504"/>
                        <a:pt x="2185" y="0"/>
                      </a:cubicBezTo>
                      <a:lnTo>
                        <a:pt x="4706" y="0"/>
                      </a:lnTo>
                      <a:lnTo>
                        <a:pt x="4875" y="1008"/>
                      </a:lnTo>
                      <a:cubicBezTo>
                        <a:pt x="5127" y="1008"/>
                        <a:pt x="5295" y="1177"/>
                        <a:pt x="5547" y="1345"/>
                      </a:cubicBezTo>
                      <a:cubicBezTo>
                        <a:pt x="5799" y="1513"/>
                        <a:pt x="6051" y="1681"/>
                        <a:pt x="6303" y="1765"/>
                      </a:cubicBezTo>
                      <a:cubicBezTo>
                        <a:pt x="6556" y="1933"/>
                        <a:pt x="6892" y="2017"/>
                        <a:pt x="7312" y="2185"/>
                      </a:cubicBezTo>
                      <a:cubicBezTo>
                        <a:pt x="7648" y="2353"/>
                        <a:pt x="7984" y="2437"/>
                        <a:pt x="8320" y="2605"/>
                      </a:cubicBezTo>
                      <a:lnTo>
                        <a:pt x="13363" y="3025"/>
                      </a:lnTo>
                      <a:cubicBezTo>
                        <a:pt x="14035" y="3194"/>
                        <a:pt x="15044" y="3446"/>
                        <a:pt x="15716" y="3782"/>
                      </a:cubicBezTo>
                      <a:cubicBezTo>
                        <a:pt x="16220" y="4118"/>
                        <a:pt x="16725" y="4538"/>
                        <a:pt x="17061" y="5211"/>
                      </a:cubicBezTo>
                      <a:cubicBezTo>
                        <a:pt x="18070" y="5547"/>
                        <a:pt x="19078" y="5715"/>
                        <a:pt x="20171" y="5883"/>
                      </a:cubicBezTo>
                      <a:cubicBezTo>
                        <a:pt x="21263" y="6051"/>
                        <a:pt x="22608" y="6135"/>
                        <a:pt x="23616" y="6135"/>
                      </a:cubicBezTo>
                      <a:lnTo>
                        <a:pt x="23701" y="6135"/>
                      </a:lnTo>
                      <a:lnTo>
                        <a:pt x="24121" y="6556"/>
                      </a:lnTo>
                      <a:cubicBezTo>
                        <a:pt x="23869" y="7060"/>
                        <a:pt x="23365" y="7900"/>
                        <a:pt x="21684" y="7900"/>
                      </a:cubicBezTo>
                      <a:cubicBezTo>
                        <a:pt x="20843" y="7900"/>
                        <a:pt x="19918" y="7648"/>
                        <a:pt x="19078" y="7396"/>
                      </a:cubicBezTo>
                      <a:cubicBezTo>
                        <a:pt x="18574" y="7228"/>
                        <a:pt x="17986" y="7060"/>
                        <a:pt x="17650" y="7060"/>
                      </a:cubicBezTo>
                      <a:cubicBezTo>
                        <a:pt x="17650" y="7396"/>
                        <a:pt x="18406" y="8320"/>
                        <a:pt x="19330" y="8740"/>
                      </a:cubicBezTo>
                      <a:lnTo>
                        <a:pt x="19330" y="11178"/>
                      </a:lnTo>
                      <a:lnTo>
                        <a:pt x="18910" y="11766"/>
                      </a:lnTo>
                      <a:lnTo>
                        <a:pt x="18910" y="11766"/>
                      </a:lnTo>
                      <a:close/>
                    </a:path>
                  </a:pathLst>
                </a:custGeom>
                <a:solidFill>
                  <a:srgbClr val="020303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22" name="Volný tvar: obrazec 221">
                  <a:extLst>
                    <a:ext uri="{FF2B5EF4-FFF2-40B4-BE49-F238E27FC236}">
                      <a16:creationId xmlns:a16="http://schemas.microsoft.com/office/drawing/2014/main" id="{BA6A20C0-C32F-423E-A708-B9F6649D6CD7}"/>
                    </a:ext>
                  </a:extLst>
                </p:cNvPr>
                <p:cNvSpPr/>
                <p:nvPr/>
              </p:nvSpPr>
              <p:spPr>
                <a:xfrm>
                  <a:off x="7342318" y="4748357"/>
                  <a:ext cx="6386" cy="2101"/>
                </a:xfrm>
                <a:custGeom>
                  <a:avLst/>
                  <a:gdLst>
                    <a:gd name="connsiteX0" fmla="*/ 2605 w 6386"/>
                    <a:gd name="connsiteY0" fmla="*/ 1765 h 2101"/>
                    <a:gd name="connsiteX1" fmla="*/ 4791 w 6386"/>
                    <a:gd name="connsiteY1" fmla="*/ 2101 h 2101"/>
                    <a:gd name="connsiteX2" fmla="*/ 6387 w 6386"/>
                    <a:gd name="connsiteY2" fmla="*/ 2017 h 2101"/>
                    <a:gd name="connsiteX3" fmla="*/ 4538 w 6386"/>
                    <a:gd name="connsiteY3" fmla="*/ 0 h 2101"/>
                    <a:gd name="connsiteX4" fmla="*/ 0 w 6386"/>
                    <a:gd name="connsiteY4" fmla="*/ 84 h 2101"/>
                    <a:gd name="connsiteX5" fmla="*/ 84 w 6386"/>
                    <a:gd name="connsiteY5" fmla="*/ 672 h 2101"/>
                    <a:gd name="connsiteX6" fmla="*/ 2605 w 6386"/>
                    <a:gd name="connsiteY6" fmla="*/ 1765 h 2101"/>
                    <a:gd name="connsiteX7" fmla="*/ 2605 w 6386"/>
                    <a:gd name="connsiteY7" fmla="*/ 1765 h 2101"/>
                    <a:gd name="connsiteX8" fmla="*/ 2605 w 6386"/>
                    <a:gd name="connsiteY8" fmla="*/ 1765 h 2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386" h="2101">
                      <a:moveTo>
                        <a:pt x="2605" y="1765"/>
                      </a:moveTo>
                      <a:cubicBezTo>
                        <a:pt x="3277" y="1933"/>
                        <a:pt x="3782" y="2017"/>
                        <a:pt x="4791" y="2101"/>
                      </a:cubicBezTo>
                      <a:lnTo>
                        <a:pt x="6387" y="2017"/>
                      </a:lnTo>
                      <a:cubicBezTo>
                        <a:pt x="6051" y="924"/>
                        <a:pt x="5967" y="252"/>
                        <a:pt x="4538" y="0"/>
                      </a:cubicBezTo>
                      <a:lnTo>
                        <a:pt x="0" y="84"/>
                      </a:lnTo>
                      <a:lnTo>
                        <a:pt x="84" y="672"/>
                      </a:lnTo>
                      <a:cubicBezTo>
                        <a:pt x="1429" y="1260"/>
                        <a:pt x="2101" y="1597"/>
                        <a:pt x="2605" y="1765"/>
                      </a:cubicBezTo>
                      <a:lnTo>
                        <a:pt x="2605" y="1765"/>
                      </a:lnTo>
                      <a:lnTo>
                        <a:pt x="2605" y="17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23" name="Volný tvar: obrazec 222">
                  <a:extLst>
                    <a:ext uri="{FF2B5EF4-FFF2-40B4-BE49-F238E27FC236}">
                      <a16:creationId xmlns:a16="http://schemas.microsoft.com/office/drawing/2014/main" id="{005E8A82-E903-4D74-A6E4-F0056A4CD04C}"/>
                    </a:ext>
                  </a:extLst>
                </p:cNvPr>
                <p:cNvSpPr/>
                <p:nvPr/>
              </p:nvSpPr>
              <p:spPr>
                <a:xfrm>
                  <a:off x="7342150" y="4748272"/>
                  <a:ext cx="6555" cy="2353"/>
                </a:xfrm>
                <a:custGeom>
                  <a:avLst/>
                  <a:gdLst>
                    <a:gd name="connsiteX0" fmla="*/ 4959 w 6555"/>
                    <a:gd name="connsiteY0" fmla="*/ 2353 h 2353"/>
                    <a:gd name="connsiteX1" fmla="*/ 4959 w 6555"/>
                    <a:gd name="connsiteY1" fmla="*/ 2353 h 2353"/>
                    <a:gd name="connsiteX2" fmla="*/ 2689 w 6555"/>
                    <a:gd name="connsiteY2" fmla="*/ 2017 h 2353"/>
                    <a:gd name="connsiteX3" fmla="*/ 168 w 6555"/>
                    <a:gd name="connsiteY3" fmla="*/ 1008 h 2353"/>
                    <a:gd name="connsiteX4" fmla="*/ 0 w 6555"/>
                    <a:gd name="connsiteY4" fmla="*/ 252 h 2353"/>
                    <a:gd name="connsiteX5" fmla="*/ 4622 w 6555"/>
                    <a:gd name="connsiteY5" fmla="*/ 0 h 2353"/>
                    <a:gd name="connsiteX6" fmla="*/ 6555 w 6555"/>
                    <a:gd name="connsiteY6" fmla="*/ 1933 h 2353"/>
                    <a:gd name="connsiteX7" fmla="*/ 6472 w 6555"/>
                    <a:gd name="connsiteY7" fmla="*/ 1933 h 2353"/>
                    <a:gd name="connsiteX8" fmla="*/ 4622 w 6555"/>
                    <a:gd name="connsiteY8" fmla="*/ 252 h 2353"/>
                    <a:gd name="connsiteX9" fmla="*/ 84 w 6555"/>
                    <a:gd name="connsiteY9" fmla="*/ 336 h 2353"/>
                    <a:gd name="connsiteX10" fmla="*/ 252 w 6555"/>
                    <a:gd name="connsiteY10" fmla="*/ 840 h 2353"/>
                    <a:gd name="connsiteX11" fmla="*/ 2353 w 6555"/>
                    <a:gd name="connsiteY11" fmla="*/ 1597 h 2353"/>
                    <a:gd name="connsiteX12" fmla="*/ 4875 w 6555"/>
                    <a:gd name="connsiteY12" fmla="*/ 2101 h 2353"/>
                    <a:gd name="connsiteX13" fmla="*/ 5967 w 6555"/>
                    <a:gd name="connsiteY13" fmla="*/ 2101 h 2353"/>
                    <a:gd name="connsiteX14" fmla="*/ 4959 w 6555"/>
                    <a:gd name="connsiteY14" fmla="*/ 2353 h 2353"/>
                    <a:gd name="connsiteX15" fmla="*/ 4959 w 6555"/>
                    <a:gd name="connsiteY15" fmla="*/ 2353 h 2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555" h="2353">
                      <a:moveTo>
                        <a:pt x="4959" y="2353"/>
                      </a:moveTo>
                      <a:lnTo>
                        <a:pt x="4959" y="2353"/>
                      </a:lnTo>
                      <a:cubicBezTo>
                        <a:pt x="3950" y="2269"/>
                        <a:pt x="3446" y="2185"/>
                        <a:pt x="2689" y="2017"/>
                      </a:cubicBezTo>
                      <a:cubicBezTo>
                        <a:pt x="1933" y="1681"/>
                        <a:pt x="1261" y="1429"/>
                        <a:pt x="168" y="1008"/>
                      </a:cubicBezTo>
                      <a:lnTo>
                        <a:pt x="0" y="252"/>
                      </a:lnTo>
                      <a:lnTo>
                        <a:pt x="4622" y="0"/>
                      </a:lnTo>
                      <a:cubicBezTo>
                        <a:pt x="6051" y="252"/>
                        <a:pt x="6303" y="924"/>
                        <a:pt x="6555" y="1933"/>
                      </a:cubicBezTo>
                      <a:lnTo>
                        <a:pt x="6472" y="1933"/>
                      </a:lnTo>
                      <a:cubicBezTo>
                        <a:pt x="6051" y="924"/>
                        <a:pt x="5883" y="420"/>
                        <a:pt x="4622" y="252"/>
                      </a:cubicBezTo>
                      <a:lnTo>
                        <a:pt x="84" y="336"/>
                      </a:lnTo>
                      <a:lnTo>
                        <a:pt x="252" y="840"/>
                      </a:lnTo>
                      <a:cubicBezTo>
                        <a:pt x="1261" y="1177"/>
                        <a:pt x="1933" y="1429"/>
                        <a:pt x="2353" y="1597"/>
                      </a:cubicBezTo>
                      <a:cubicBezTo>
                        <a:pt x="3362" y="1933"/>
                        <a:pt x="3866" y="2017"/>
                        <a:pt x="4875" y="2101"/>
                      </a:cubicBezTo>
                      <a:lnTo>
                        <a:pt x="5967" y="2101"/>
                      </a:lnTo>
                      <a:lnTo>
                        <a:pt x="4959" y="2353"/>
                      </a:lnTo>
                      <a:lnTo>
                        <a:pt x="4959" y="2353"/>
                      </a:lnTo>
                      <a:close/>
                    </a:path>
                  </a:pathLst>
                </a:custGeom>
                <a:solidFill>
                  <a:srgbClr val="020303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24" name="Volný tvar: obrazec 223">
                  <a:extLst>
                    <a:ext uri="{FF2B5EF4-FFF2-40B4-BE49-F238E27FC236}">
                      <a16:creationId xmlns:a16="http://schemas.microsoft.com/office/drawing/2014/main" id="{CBD9A498-F612-491E-9CA8-1165C40B7771}"/>
                    </a:ext>
                  </a:extLst>
                </p:cNvPr>
                <p:cNvSpPr/>
                <p:nvPr/>
              </p:nvSpPr>
              <p:spPr>
                <a:xfrm>
                  <a:off x="7247012" y="4712301"/>
                  <a:ext cx="32861" cy="45552"/>
                </a:xfrm>
                <a:custGeom>
                  <a:avLst/>
                  <a:gdLst>
                    <a:gd name="connsiteX0" fmla="*/ 8153 w 32861"/>
                    <a:gd name="connsiteY0" fmla="*/ 45552 h 45552"/>
                    <a:gd name="connsiteX1" fmla="*/ 0 w 32861"/>
                    <a:gd name="connsiteY1" fmla="*/ 15128 h 45552"/>
                    <a:gd name="connsiteX2" fmla="*/ 12438 w 32861"/>
                    <a:gd name="connsiteY2" fmla="*/ 0 h 45552"/>
                    <a:gd name="connsiteX3" fmla="*/ 29920 w 32861"/>
                    <a:gd name="connsiteY3" fmla="*/ 10001 h 45552"/>
                    <a:gd name="connsiteX4" fmla="*/ 32862 w 32861"/>
                    <a:gd name="connsiteY4" fmla="*/ 42274 h 45552"/>
                    <a:gd name="connsiteX5" fmla="*/ 8153 w 32861"/>
                    <a:gd name="connsiteY5" fmla="*/ 45552 h 45552"/>
                    <a:gd name="connsiteX6" fmla="*/ 8153 w 32861"/>
                    <a:gd name="connsiteY6" fmla="*/ 45552 h 45552"/>
                    <a:gd name="connsiteX7" fmla="*/ 8153 w 32861"/>
                    <a:gd name="connsiteY7" fmla="*/ 45552 h 455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2861" h="45552">
                      <a:moveTo>
                        <a:pt x="8153" y="45552"/>
                      </a:moveTo>
                      <a:lnTo>
                        <a:pt x="0" y="15128"/>
                      </a:lnTo>
                      <a:lnTo>
                        <a:pt x="12438" y="0"/>
                      </a:lnTo>
                      <a:lnTo>
                        <a:pt x="29920" y="10001"/>
                      </a:lnTo>
                      <a:lnTo>
                        <a:pt x="32862" y="42274"/>
                      </a:lnTo>
                      <a:cubicBezTo>
                        <a:pt x="23952" y="42947"/>
                        <a:pt x="18237" y="43787"/>
                        <a:pt x="8153" y="45552"/>
                      </a:cubicBezTo>
                      <a:lnTo>
                        <a:pt x="8153" y="45552"/>
                      </a:lnTo>
                      <a:lnTo>
                        <a:pt x="8153" y="45552"/>
                      </a:lnTo>
                      <a:close/>
                    </a:path>
                  </a:pathLst>
                </a:custGeom>
                <a:solidFill>
                  <a:srgbClr val="2A3580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25" name="Volný tvar: obrazec 224">
                  <a:extLst>
                    <a:ext uri="{FF2B5EF4-FFF2-40B4-BE49-F238E27FC236}">
                      <a16:creationId xmlns:a16="http://schemas.microsoft.com/office/drawing/2014/main" id="{5B2403CD-48ED-4D8C-BE16-137B1251A2DB}"/>
                    </a:ext>
                  </a:extLst>
                </p:cNvPr>
                <p:cNvSpPr/>
                <p:nvPr/>
              </p:nvSpPr>
              <p:spPr>
                <a:xfrm>
                  <a:off x="7246927" y="4712301"/>
                  <a:ext cx="33197" cy="45720"/>
                </a:xfrm>
                <a:custGeom>
                  <a:avLst/>
                  <a:gdLst>
                    <a:gd name="connsiteX0" fmla="*/ 12522 w 33197"/>
                    <a:gd name="connsiteY0" fmla="*/ 168 h 45720"/>
                    <a:gd name="connsiteX1" fmla="*/ 252 w 33197"/>
                    <a:gd name="connsiteY1" fmla="*/ 15212 h 45720"/>
                    <a:gd name="connsiteX2" fmla="*/ 8404 w 33197"/>
                    <a:gd name="connsiteY2" fmla="*/ 45468 h 45720"/>
                    <a:gd name="connsiteX3" fmla="*/ 33029 w 33197"/>
                    <a:gd name="connsiteY3" fmla="*/ 42190 h 45720"/>
                    <a:gd name="connsiteX4" fmla="*/ 29920 w 33197"/>
                    <a:gd name="connsiteY4" fmla="*/ 10085 h 45720"/>
                    <a:gd name="connsiteX5" fmla="*/ 12522 w 33197"/>
                    <a:gd name="connsiteY5" fmla="*/ 168 h 45720"/>
                    <a:gd name="connsiteX6" fmla="*/ 12522 w 33197"/>
                    <a:gd name="connsiteY6" fmla="*/ 168 h 45720"/>
                    <a:gd name="connsiteX7" fmla="*/ 8153 w 33197"/>
                    <a:gd name="connsiteY7" fmla="*/ 45720 h 45720"/>
                    <a:gd name="connsiteX8" fmla="*/ 8153 w 33197"/>
                    <a:gd name="connsiteY8" fmla="*/ 45636 h 45720"/>
                    <a:gd name="connsiteX9" fmla="*/ 0 w 33197"/>
                    <a:gd name="connsiteY9" fmla="*/ 15212 h 45720"/>
                    <a:gd name="connsiteX10" fmla="*/ 12522 w 33197"/>
                    <a:gd name="connsiteY10" fmla="*/ 0 h 45720"/>
                    <a:gd name="connsiteX11" fmla="*/ 30172 w 33197"/>
                    <a:gd name="connsiteY11" fmla="*/ 9918 h 45720"/>
                    <a:gd name="connsiteX12" fmla="*/ 33198 w 33197"/>
                    <a:gd name="connsiteY12" fmla="*/ 42274 h 45720"/>
                    <a:gd name="connsiteX13" fmla="*/ 8404 w 33197"/>
                    <a:gd name="connsiteY13" fmla="*/ 45720 h 45720"/>
                    <a:gd name="connsiteX14" fmla="*/ 8153 w 33197"/>
                    <a:gd name="connsiteY14" fmla="*/ 45720 h 45720"/>
                    <a:gd name="connsiteX15" fmla="*/ 8153 w 33197"/>
                    <a:gd name="connsiteY15" fmla="*/ 45720 h 45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3197" h="45720">
                      <a:moveTo>
                        <a:pt x="12522" y="168"/>
                      </a:moveTo>
                      <a:lnTo>
                        <a:pt x="252" y="15212"/>
                      </a:lnTo>
                      <a:lnTo>
                        <a:pt x="8404" y="45468"/>
                      </a:lnTo>
                      <a:cubicBezTo>
                        <a:pt x="18154" y="43703"/>
                        <a:pt x="24036" y="42863"/>
                        <a:pt x="33029" y="42190"/>
                      </a:cubicBezTo>
                      <a:lnTo>
                        <a:pt x="29920" y="10085"/>
                      </a:lnTo>
                      <a:lnTo>
                        <a:pt x="12522" y="168"/>
                      </a:lnTo>
                      <a:lnTo>
                        <a:pt x="12522" y="168"/>
                      </a:lnTo>
                      <a:close/>
                      <a:moveTo>
                        <a:pt x="8153" y="45720"/>
                      </a:moveTo>
                      <a:lnTo>
                        <a:pt x="8153" y="45636"/>
                      </a:lnTo>
                      <a:lnTo>
                        <a:pt x="0" y="15212"/>
                      </a:lnTo>
                      <a:lnTo>
                        <a:pt x="12522" y="0"/>
                      </a:lnTo>
                      <a:lnTo>
                        <a:pt x="30172" y="9918"/>
                      </a:lnTo>
                      <a:lnTo>
                        <a:pt x="33198" y="42274"/>
                      </a:lnTo>
                      <a:cubicBezTo>
                        <a:pt x="24121" y="43031"/>
                        <a:pt x="18238" y="43955"/>
                        <a:pt x="8404" y="45720"/>
                      </a:cubicBezTo>
                      <a:lnTo>
                        <a:pt x="8153" y="45720"/>
                      </a:lnTo>
                      <a:lnTo>
                        <a:pt x="8153" y="45720"/>
                      </a:lnTo>
                      <a:close/>
                    </a:path>
                  </a:pathLst>
                </a:custGeom>
                <a:solidFill>
                  <a:srgbClr val="2C2D72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26" name="Volný tvar: obrazec 225">
                  <a:extLst>
                    <a:ext uri="{FF2B5EF4-FFF2-40B4-BE49-F238E27FC236}">
                      <a16:creationId xmlns:a16="http://schemas.microsoft.com/office/drawing/2014/main" id="{6B32689E-C6A9-456A-A978-C830BBD47FF8}"/>
                    </a:ext>
                  </a:extLst>
                </p:cNvPr>
                <p:cNvSpPr/>
                <p:nvPr/>
              </p:nvSpPr>
              <p:spPr>
                <a:xfrm>
                  <a:off x="7225916" y="4727343"/>
                  <a:ext cx="12943" cy="12272"/>
                </a:xfrm>
                <a:custGeom>
                  <a:avLst/>
                  <a:gdLst>
                    <a:gd name="connsiteX0" fmla="*/ 0 w 12943"/>
                    <a:gd name="connsiteY0" fmla="*/ 5129 h 12272"/>
                    <a:gd name="connsiteX1" fmla="*/ 3025 w 12943"/>
                    <a:gd name="connsiteY1" fmla="*/ 7482 h 12272"/>
                    <a:gd name="connsiteX2" fmla="*/ 2438 w 12943"/>
                    <a:gd name="connsiteY2" fmla="*/ 11516 h 12272"/>
                    <a:gd name="connsiteX3" fmla="*/ 6303 w 12943"/>
                    <a:gd name="connsiteY3" fmla="*/ 9919 h 12272"/>
                    <a:gd name="connsiteX4" fmla="*/ 9329 w 12943"/>
                    <a:gd name="connsiteY4" fmla="*/ 12272 h 12272"/>
                    <a:gd name="connsiteX5" fmla="*/ 9749 w 12943"/>
                    <a:gd name="connsiteY5" fmla="*/ 8491 h 12272"/>
                    <a:gd name="connsiteX6" fmla="*/ 12943 w 12943"/>
                    <a:gd name="connsiteY6" fmla="*/ 7230 h 12272"/>
                    <a:gd name="connsiteX7" fmla="*/ 10338 w 12943"/>
                    <a:gd name="connsiteY7" fmla="*/ 4709 h 12272"/>
                    <a:gd name="connsiteX8" fmla="*/ 10926 w 12943"/>
                    <a:gd name="connsiteY8" fmla="*/ 927 h 12272"/>
                    <a:gd name="connsiteX9" fmla="*/ 7144 w 12943"/>
                    <a:gd name="connsiteY9" fmla="*/ 2272 h 12272"/>
                    <a:gd name="connsiteX10" fmla="*/ 4370 w 12943"/>
                    <a:gd name="connsiteY10" fmla="*/ 2 h 12272"/>
                    <a:gd name="connsiteX11" fmla="*/ 3782 w 12943"/>
                    <a:gd name="connsiteY11" fmla="*/ 3532 h 12272"/>
                    <a:gd name="connsiteX12" fmla="*/ 0 w 12943"/>
                    <a:gd name="connsiteY12" fmla="*/ 5129 h 12272"/>
                    <a:gd name="connsiteX13" fmla="*/ 0 w 12943"/>
                    <a:gd name="connsiteY13" fmla="*/ 5129 h 12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943" h="12272">
                      <a:moveTo>
                        <a:pt x="0" y="5129"/>
                      </a:moveTo>
                      <a:lnTo>
                        <a:pt x="3025" y="7482"/>
                      </a:lnTo>
                      <a:lnTo>
                        <a:pt x="2438" y="11516"/>
                      </a:lnTo>
                      <a:lnTo>
                        <a:pt x="6303" y="9919"/>
                      </a:lnTo>
                      <a:lnTo>
                        <a:pt x="9329" y="12272"/>
                      </a:lnTo>
                      <a:lnTo>
                        <a:pt x="9749" y="8491"/>
                      </a:lnTo>
                      <a:lnTo>
                        <a:pt x="12943" y="7230"/>
                      </a:lnTo>
                      <a:lnTo>
                        <a:pt x="10338" y="4709"/>
                      </a:lnTo>
                      <a:lnTo>
                        <a:pt x="10926" y="927"/>
                      </a:lnTo>
                      <a:cubicBezTo>
                        <a:pt x="10926" y="927"/>
                        <a:pt x="7144" y="2355"/>
                        <a:pt x="7144" y="2272"/>
                      </a:cubicBezTo>
                      <a:cubicBezTo>
                        <a:pt x="7144" y="2188"/>
                        <a:pt x="4455" y="-82"/>
                        <a:pt x="4370" y="2"/>
                      </a:cubicBezTo>
                      <a:cubicBezTo>
                        <a:pt x="4370" y="2"/>
                        <a:pt x="3782" y="3532"/>
                        <a:pt x="3782" y="3532"/>
                      </a:cubicBezTo>
                      <a:lnTo>
                        <a:pt x="0" y="5129"/>
                      </a:lnTo>
                      <a:lnTo>
                        <a:pt x="0" y="5129"/>
                      </a:lnTo>
                      <a:close/>
                    </a:path>
                  </a:pathLst>
                </a:custGeom>
                <a:solidFill>
                  <a:srgbClr val="F2E741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27" name="Volný tvar: obrazec 226">
                  <a:extLst>
                    <a:ext uri="{FF2B5EF4-FFF2-40B4-BE49-F238E27FC236}">
                      <a16:creationId xmlns:a16="http://schemas.microsoft.com/office/drawing/2014/main" id="{B16D4F65-7566-42E6-A5A0-CC02050C0FC7}"/>
                    </a:ext>
                  </a:extLst>
                </p:cNvPr>
                <p:cNvSpPr/>
                <p:nvPr/>
              </p:nvSpPr>
              <p:spPr>
                <a:xfrm>
                  <a:off x="7226001" y="4727261"/>
                  <a:ext cx="12942" cy="12606"/>
                </a:xfrm>
                <a:custGeom>
                  <a:avLst/>
                  <a:gdLst>
                    <a:gd name="connsiteX0" fmla="*/ 6219 w 12942"/>
                    <a:gd name="connsiteY0" fmla="*/ 9917 h 12606"/>
                    <a:gd name="connsiteX1" fmla="*/ 9161 w 12942"/>
                    <a:gd name="connsiteY1" fmla="*/ 12102 h 12606"/>
                    <a:gd name="connsiteX2" fmla="*/ 9581 w 12942"/>
                    <a:gd name="connsiteY2" fmla="*/ 8657 h 12606"/>
                    <a:gd name="connsiteX3" fmla="*/ 12859 w 12942"/>
                    <a:gd name="connsiteY3" fmla="*/ 7312 h 12606"/>
                    <a:gd name="connsiteX4" fmla="*/ 10170 w 12942"/>
                    <a:gd name="connsiteY4" fmla="*/ 5042 h 12606"/>
                    <a:gd name="connsiteX5" fmla="*/ 10674 w 12942"/>
                    <a:gd name="connsiteY5" fmla="*/ 1177 h 12606"/>
                    <a:gd name="connsiteX6" fmla="*/ 6976 w 12942"/>
                    <a:gd name="connsiteY6" fmla="*/ 2689 h 12606"/>
                    <a:gd name="connsiteX7" fmla="*/ 4202 w 12942"/>
                    <a:gd name="connsiteY7" fmla="*/ 420 h 12606"/>
                    <a:gd name="connsiteX8" fmla="*/ 3782 w 12942"/>
                    <a:gd name="connsiteY8" fmla="*/ 3866 h 12606"/>
                    <a:gd name="connsiteX9" fmla="*/ 0 w 12942"/>
                    <a:gd name="connsiteY9" fmla="*/ 5463 h 12606"/>
                    <a:gd name="connsiteX10" fmla="*/ 3025 w 12942"/>
                    <a:gd name="connsiteY10" fmla="*/ 7564 h 12606"/>
                    <a:gd name="connsiteX11" fmla="*/ 2521 w 12942"/>
                    <a:gd name="connsiteY11" fmla="*/ 11766 h 12606"/>
                    <a:gd name="connsiteX12" fmla="*/ 6219 w 12942"/>
                    <a:gd name="connsiteY12" fmla="*/ 9917 h 12606"/>
                    <a:gd name="connsiteX13" fmla="*/ 6219 w 12942"/>
                    <a:gd name="connsiteY13" fmla="*/ 9917 h 12606"/>
                    <a:gd name="connsiteX14" fmla="*/ 9413 w 12942"/>
                    <a:gd name="connsiteY14" fmla="*/ 12607 h 12606"/>
                    <a:gd name="connsiteX15" fmla="*/ 6219 w 12942"/>
                    <a:gd name="connsiteY15" fmla="*/ 10085 h 12606"/>
                    <a:gd name="connsiteX16" fmla="*/ 2521 w 12942"/>
                    <a:gd name="connsiteY16" fmla="*/ 11682 h 12606"/>
                    <a:gd name="connsiteX17" fmla="*/ 2941 w 12942"/>
                    <a:gd name="connsiteY17" fmla="*/ 7480 h 12606"/>
                    <a:gd name="connsiteX18" fmla="*/ 0 w 12942"/>
                    <a:gd name="connsiteY18" fmla="*/ 5295 h 12606"/>
                    <a:gd name="connsiteX19" fmla="*/ 3698 w 12942"/>
                    <a:gd name="connsiteY19" fmla="*/ 3530 h 12606"/>
                    <a:gd name="connsiteX20" fmla="*/ 4202 w 12942"/>
                    <a:gd name="connsiteY20" fmla="*/ 0 h 12606"/>
                    <a:gd name="connsiteX21" fmla="*/ 7144 w 12942"/>
                    <a:gd name="connsiteY21" fmla="*/ 2269 h 12606"/>
                    <a:gd name="connsiteX22" fmla="*/ 10758 w 12942"/>
                    <a:gd name="connsiteY22" fmla="*/ 924 h 12606"/>
                    <a:gd name="connsiteX23" fmla="*/ 10337 w 12942"/>
                    <a:gd name="connsiteY23" fmla="*/ 4791 h 12606"/>
                    <a:gd name="connsiteX24" fmla="*/ 12943 w 12942"/>
                    <a:gd name="connsiteY24" fmla="*/ 7144 h 12606"/>
                    <a:gd name="connsiteX25" fmla="*/ 9749 w 12942"/>
                    <a:gd name="connsiteY25" fmla="*/ 8657 h 12606"/>
                    <a:gd name="connsiteX26" fmla="*/ 9413 w 12942"/>
                    <a:gd name="connsiteY26" fmla="*/ 12607 h 12606"/>
                    <a:gd name="connsiteX27" fmla="*/ 9413 w 12942"/>
                    <a:gd name="connsiteY27" fmla="*/ 12607 h 12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2942" h="12606">
                      <a:moveTo>
                        <a:pt x="6219" y="9917"/>
                      </a:moveTo>
                      <a:lnTo>
                        <a:pt x="9161" y="12102"/>
                      </a:lnTo>
                      <a:lnTo>
                        <a:pt x="9581" y="8657"/>
                      </a:lnTo>
                      <a:lnTo>
                        <a:pt x="12859" y="7312"/>
                      </a:lnTo>
                      <a:lnTo>
                        <a:pt x="10170" y="5042"/>
                      </a:lnTo>
                      <a:lnTo>
                        <a:pt x="10674" y="1177"/>
                      </a:lnTo>
                      <a:cubicBezTo>
                        <a:pt x="7144" y="2689"/>
                        <a:pt x="7060" y="2689"/>
                        <a:pt x="6976" y="2689"/>
                      </a:cubicBezTo>
                      <a:cubicBezTo>
                        <a:pt x="6808" y="2521"/>
                        <a:pt x="4370" y="504"/>
                        <a:pt x="4202" y="420"/>
                      </a:cubicBezTo>
                      <a:cubicBezTo>
                        <a:pt x="4286" y="504"/>
                        <a:pt x="3782" y="3866"/>
                        <a:pt x="3782" y="3866"/>
                      </a:cubicBezTo>
                      <a:lnTo>
                        <a:pt x="0" y="5463"/>
                      </a:lnTo>
                      <a:lnTo>
                        <a:pt x="3025" y="7564"/>
                      </a:lnTo>
                      <a:lnTo>
                        <a:pt x="2521" y="11766"/>
                      </a:lnTo>
                      <a:lnTo>
                        <a:pt x="6219" y="9917"/>
                      </a:lnTo>
                      <a:lnTo>
                        <a:pt x="6219" y="9917"/>
                      </a:lnTo>
                      <a:close/>
                      <a:moveTo>
                        <a:pt x="9413" y="12607"/>
                      </a:moveTo>
                      <a:lnTo>
                        <a:pt x="6219" y="10085"/>
                      </a:lnTo>
                      <a:lnTo>
                        <a:pt x="2521" y="11682"/>
                      </a:lnTo>
                      <a:lnTo>
                        <a:pt x="2941" y="7480"/>
                      </a:lnTo>
                      <a:lnTo>
                        <a:pt x="0" y="5295"/>
                      </a:lnTo>
                      <a:lnTo>
                        <a:pt x="3698" y="3530"/>
                      </a:lnTo>
                      <a:cubicBezTo>
                        <a:pt x="4202" y="84"/>
                        <a:pt x="4202" y="84"/>
                        <a:pt x="4202" y="0"/>
                      </a:cubicBezTo>
                      <a:cubicBezTo>
                        <a:pt x="4370" y="0"/>
                        <a:pt x="7144" y="2185"/>
                        <a:pt x="7144" y="2269"/>
                      </a:cubicBezTo>
                      <a:cubicBezTo>
                        <a:pt x="7228" y="2185"/>
                        <a:pt x="10758" y="924"/>
                        <a:pt x="10758" y="924"/>
                      </a:cubicBezTo>
                      <a:lnTo>
                        <a:pt x="10337" y="4791"/>
                      </a:lnTo>
                      <a:lnTo>
                        <a:pt x="12943" y="7144"/>
                      </a:lnTo>
                      <a:lnTo>
                        <a:pt x="9749" y="8657"/>
                      </a:lnTo>
                      <a:lnTo>
                        <a:pt x="9413" y="12607"/>
                      </a:lnTo>
                      <a:lnTo>
                        <a:pt x="9413" y="12607"/>
                      </a:lnTo>
                      <a:close/>
                    </a:path>
                  </a:pathLst>
                </a:custGeom>
                <a:solidFill>
                  <a:srgbClr val="F3C62A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28" name="Volný tvar: obrazec 227">
                  <a:extLst>
                    <a:ext uri="{FF2B5EF4-FFF2-40B4-BE49-F238E27FC236}">
                      <a16:creationId xmlns:a16="http://schemas.microsoft.com/office/drawing/2014/main" id="{0F0B86A6-27D0-4739-8FA6-0892BE4A73FA}"/>
                    </a:ext>
                  </a:extLst>
                </p:cNvPr>
                <p:cNvSpPr/>
                <p:nvPr/>
              </p:nvSpPr>
              <p:spPr>
                <a:xfrm>
                  <a:off x="7226001" y="4732556"/>
                  <a:ext cx="12858" cy="6975"/>
                </a:xfrm>
                <a:custGeom>
                  <a:avLst/>
                  <a:gdLst>
                    <a:gd name="connsiteX0" fmla="*/ 0 w 12858"/>
                    <a:gd name="connsiteY0" fmla="*/ 0 h 6975"/>
                    <a:gd name="connsiteX1" fmla="*/ 12859 w 12858"/>
                    <a:gd name="connsiteY1" fmla="*/ 2101 h 6975"/>
                    <a:gd name="connsiteX2" fmla="*/ 9665 w 12858"/>
                    <a:gd name="connsiteY2" fmla="*/ 3362 h 6975"/>
                    <a:gd name="connsiteX3" fmla="*/ 6556 w 12858"/>
                    <a:gd name="connsiteY3" fmla="*/ 1177 h 6975"/>
                    <a:gd name="connsiteX4" fmla="*/ 9245 w 12858"/>
                    <a:gd name="connsiteY4" fmla="*/ 6976 h 6975"/>
                    <a:gd name="connsiteX5" fmla="*/ 6219 w 12858"/>
                    <a:gd name="connsiteY5" fmla="*/ 4791 h 6975"/>
                    <a:gd name="connsiteX6" fmla="*/ 6472 w 12858"/>
                    <a:gd name="connsiteY6" fmla="*/ 1261 h 6975"/>
                    <a:gd name="connsiteX7" fmla="*/ 2437 w 12858"/>
                    <a:gd name="connsiteY7" fmla="*/ 6387 h 6975"/>
                    <a:gd name="connsiteX8" fmla="*/ 3025 w 12858"/>
                    <a:gd name="connsiteY8" fmla="*/ 2353 h 6975"/>
                    <a:gd name="connsiteX9" fmla="*/ 0 w 12858"/>
                    <a:gd name="connsiteY9" fmla="*/ 0 h 6975"/>
                    <a:gd name="connsiteX10" fmla="*/ 0 w 12858"/>
                    <a:gd name="connsiteY10" fmla="*/ 0 h 6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858" h="6975">
                      <a:moveTo>
                        <a:pt x="0" y="0"/>
                      </a:moveTo>
                      <a:lnTo>
                        <a:pt x="12859" y="2101"/>
                      </a:lnTo>
                      <a:lnTo>
                        <a:pt x="9665" y="3362"/>
                      </a:lnTo>
                      <a:lnTo>
                        <a:pt x="6556" y="1177"/>
                      </a:lnTo>
                      <a:cubicBezTo>
                        <a:pt x="6556" y="1177"/>
                        <a:pt x="9329" y="6976"/>
                        <a:pt x="9245" y="6976"/>
                      </a:cubicBezTo>
                      <a:cubicBezTo>
                        <a:pt x="9245" y="6976"/>
                        <a:pt x="6303" y="4875"/>
                        <a:pt x="6219" y="4791"/>
                      </a:cubicBezTo>
                      <a:lnTo>
                        <a:pt x="6472" y="1261"/>
                      </a:lnTo>
                      <a:cubicBezTo>
                        <a:pt x="6472" y="1261"/>
                        <a:pt x="2437" y="6387"/>
                        <a:pt x="2437" y="6387"/>
                      </a:cubicBezTo>
                      <a:cubicBezTo>
                        <a:pt x="2437" y="6387"/>
                        <a:pt x="3025" y="2353"/>
                        <a:pt x="3025" y="2353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3C328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29" name="Volný tvar: obrazec 228">
                  <a:extLst>
                    <a:ext uri="{FF2B5EF4-FFF2-40B4-BE49-F238E27FC236}">
                      <a16:creationId xmlns:a16="http://schemas.microsoft.com/office/drawing/2014/main" id="{FAC0D315-6C0E-42D7-99F1-007926741E5E}"/>
                    </a:ext>
                  </a:extLst>
                </p:cNvPr>
                <p:cNvSpPr/>
                <p:nvPr/>
              </p:nvSpPr>
              <p:spPr>
                <a:xfrm>
                  <a:off x="7229614" y="4727514"/>
                  <a:ext cx="2941" cy="6135"/>
                </a:xfrm>
                <a:custGeom>
                  <a:avLst/>
                  <a:gdLst>
                    <a:gd name="connsiteX0" fmla="*/ 0 w 2941"/>
                    <a:gd name="connsiteY0" fmla="*/ 3614 h 6135"/>
                    <a:gd name="connsiteX1" fmla="*/ 2942 w 2941"/>
                    <a:gd name="connsiteY1" fmla="*/ 6135 h 6135"/>
                    <a:gd name="connsiteX2" fmla="*/ 672 w 2941"/>
                    <a:gd name="connsiteY2" fmla="*/ 0 h 6135"/>
                    <a:gd name="connsiteX3" fmla="*/ 0 w 2941"/>
                    <a:gd name="connsiteY3" fmla="*/ 3614 h 6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41" h="6135">
                      <a:moveTo>
                        <a:pt x="0" y="3614"/>
                      </a:moveTo>
                      <a:lnTo>
                        <a:pt x="2942" y="6135"/>
                      </a:lnTo>
                      <a:lnTo>
                        <a:pt x="672" y="0"/>
                      </a:lnTo>
                      <a:lnTo>
                        <a:pt x="0" y="3614"/>
                      </a:lnTo>
                      <a:close/>
                    </a:path>
                  </a:pathLst>
                </a:custGeom>
                <a:solidFill>
                  <a:srgbClr val="F3C62A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30" name="Volný tvar: obrazec 229">
                  <a:extLst>
                    <a:ext uri="{FF2B5EF4-FFF2-40B4-BE49-F238E27FC236}">
                      <a16:creationId xmlns:a16="http://schemas.microsoft.com/office/drawing/2014/main" id="{D46CE6BF-71E6-47DF-BD79-4C7CF3665889}"/>
                    </a:ext>
                  </a:extLst>
                </p:cNvPr>
                <p:cNvSpPr/>
                <p:nvPr/>
              </p:nvSpPr>
              <p:spPr>
                <a:xfrm>
                  <a:off x="7232556" y="4728522"/>
                  <a:ext cx="4285" cy="5126"/>
                </a:xfrm>
                <a:custGeom>
                  <a:avLst/>
                  <a:gdLst>
                    <a:gd name="connsiteX0" fmla="*/ 420 w 4285"/>
                    <a:gd name="connsiteY0" fmla="*/ 1344 h 5126"/>
                    <a:gd name="connsiteX1" fmla="*/ 0 w 4285"/>
                    <a:gd name="connsiteY1" fmla="*/ 5127 h 5126"/>
                    <a:gd name="connsiteX2" fmla="*/ 4286 w 4285"/>
                    <a:gd name="connsiteY2" fmla="*/ 0 h 5126"/>
                    <a:gd name="connsiteX3" fmla="*/ 420 w 4285"/>
                    <a:gd name="connsiteY3" fmla="*/ 1344 h 5126"/>
                    <a:gd name="connsiteX4" fmla="*/ 420 w 4285"/>
                    <a:gd name="connsiteY4" fmla="*/ 1344 h 5126"/>
                    <a:gd name="connsiteX5" fmla="*/ 420 w 4285"/>
                    <a:gd name="connsiteY5" fmla="*/ 1344 h 5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85" h="5126">
                      <a:moveTo>
                        <a:pt x="420" y="1344"/>
                      </a:moveTo>
                      <a:cubicBezTo>
                        <a:pt x="420" y="1344"/>
                        <a:pt x="0" y="5127"/>
                        <a:pt x="0" y="5127"/>
                      </a:cubicBezTo>
                      <a:cubicBezTo>
                        <a:pt x="252" y="4706"/>
                        <a:pt x="4286" y="0"/>
                        <a:pt x="4286" y="0"/>
                      </a:cubicBezTo>
                      <a:cubicBezTo>
                        <a:pt x="4202" y="0"/>
                        <a:pt x="504" y="1429"/>
                        <a:pt x="420" y="1344"/>
                      </a:cubicBezTo>
                      <a:lnTo>
                        <a:pt x="420" y="1344"/>
                      </a:lnTo>
                      <a:lnTo>
                        <a:pt x="420" y="1344"/>
                      </a:lnTo>
                      <a:close/>
                    </a:path>
                  </a:pathLst>
                </a:custGeom>
                <a:solidFill>
                  <a:srgbClr val="F3C62A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31" name="Volný tvar: obrazec 230">
                  <a:extLst>
                    <a:ext uri="{FF2B5EF4-FFF2-40B4-BE49-F238E27FC236}">
                      <a16:creationId xmlns:a16="http://schemas.microsoft.com/office/drawing/2014/main" id="{88F2A7BC-41F4-4178-834F-AFA92AEE5467}"/>
                    </a:ext>
                  </a:extLst>
                </p:cNvPr>
                <p:cNvSpPr/>
                <p:nvPr/>
              </p:nvSpPr>
              <p:spPr>
                <a:xfrm>
                  <a:off x="7345679" y="4726337"/>
                  <a:ext cx="13279" cy="12438"/>
                </a:xfrm>
                <a:custGeom>
                  <a:avLst/>
                  <a:gdLst>
                    <a:gd name="connsiteX0" fmla="*/ 2353 w 13279"/>
                    <a:gd name="connsiteY0" fmla="*/ 1008 h 12438"/>
                    <a:gd name="connsiteX1" fmla="*/ 3110 w 13279"/>
                    <a:gd name="connsiteY1" fmla="*/ 4706 h 12438"/>
                    <a:gd name="connsiteX2" fmla="*/ 0 w 13279"/>
                    <a:gd name="connsiteY2" fmla="*/ 7480 h 12438"/>
                    <a:gd name="connsiteX3" fmla="*/ 4034 w 13279"/>
                    <a:gd name="connsiteY3" fmla="*/ 8740 h 12438"/>
                    <a:gd name="connsiteX4" fmla="*/ 4875 w 13279"/>
                    <a:gd name="connsiteY4" fmla="*/ 12438 h 12438"/>
                    <a:gd name="connsiteX5" fmla="*/ 7648 w 13279"/>
                    <a:gd name="connsiteY5" fmla="*/ 9833 h 12438"/>
                    <a:gd name="connsiteX6" fmla="*/ 10842 w 13279"/>
                    <a:gd name="connsiteY6" fmla="*/ 10926 h 12438"/>
                    <a:gd name="connsiteX7" fmla="*/ 10421 w 13279"/>
                    <a:gd name="connsiteY7" fmla="*/ 7228 h 12438"/>
                    <a:gd name="connsiteX8" fmla="*/ 13279 w 13279"/>
                    <a:gd name="connsiteY8" fmla="*/ 4791 h 12438"/>
                    <a:gd name="connsiteX9" fmla="*/ 9497 w 13279"/>
                    <a:gd name="connsiteY9" fmla="*/ 3446 h 12438"/>
                    <a:gd name="connsiteX10" fmla="*/ 8909 w 13279"/>
                    <a:gd name="connsiteY10" fmla="*/ 0 h 12438"/>
                    <a:gd name="connsiteX11" fmla="*/ 6136 w 13279"/>
                    <a:gd name="connsiteY11" fmla="*/ 2269 h 12438"/>
                    <a:gd name="connsiteX12" fmla="*/ 2353 w 13279"/>
                    <a:gd name="connsiteY12" fmla="*/ 1008 h 12438"/>
                    <a:gd name="connsiteX13" fmla="*/ 2353 w 13279"/>
                    <a:gd name="connsiteY13" fmla="*/ 1008 h 12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3279" h="12438">
                      <a:moveTo>
                        <a:pt x="2353" y="1008"/>
                      </a:moveTo>
                      <a:lnTo>
                        <a:pt x="3110" y="4706"/>
                      </a:lnTo>
                      <a:lnTo>
                        <a:pt x="0" y="7480"/>
                      </a:lnTo>
                      <a:lnTo>
                        <a:pt x="4034" y="8740"/>
                      </a:lnTo>
                      <a:lnTo>
                        <a:pt x="4875" y="12438"/>
                      </a:lnTo>
                      <a:lnTo>
                        <a:pt x="7648" y="9833"/>
                      </a:lnTo>
                      <a:lnTo>
                        <a:pt x="10842" y="10926"/>
                      </a:lnTo>
                      <a:lnTo>
                        <a:pt x="10421" y="7228"/>
                      </a:lnTo>
                      <a:lnTo>
                        <a:pt x="13279" y="4791"/>
                      </a:lnTo>
                      <a:cubicBezTo>
                        <a:pt x="13279" y="4791"/>
                        <a:pt x="9497" y="3446"/>
                        <a:pt x="9497" y="3446"/>
                      </a:cubicBezTo>
                      <a:cubicBezTo>
                        <a:pt x="9497" y="3446"/>
                        <a:pt x="8909" y="0"/>
                        <a:pt x="8909" y="0"/>
                      </a:cubicBezTo>
                      <a:cubicBezTo>
                        <a:pt x="8825" y="0"/>
                        <a:pt x="6136" y="2269"/>
                        <a:pt x="6136" y="2269"/>
                      </a:cubicBezTo>
                      <a:lnTo>
                        <a:pt x="2353" y="1008"/>
                      </a:lnTo>
                      <a:lnTo>
                        <a:pt x="2353" y="1008"/>
                      </a:lnTo>
                      <a:close/>
                    </a:path>
                  </a:pathLst>
                </a:custGeom>
                <a:solidFill>
                  <a:srgbClr val="F2E741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32" name="Volný tvar: obrazec 231">
                  <a:extLst>
                    <a:ext uri="{FF2B5EF4-FFF2-40B4-BE49-F238E27FC236}">
                      <a16:creationId xmlns:a16="http://schemas.microsoft.com/office/drawing/2014/main" id="{1D86495C-2AF5-45DC-B0A1-951168C6923B}"/>
                    </a:ext>
                  </a:extLst>
                </p:cNvPr>
                <p:cNvSpPr/>
                <p:nvPr/>
              </p:nvSpPr>
              <p:spPr>
                <a:xfrm>
                  <a:off x="7345595" y="4726169"/>
                  <a:ext cx="13363" cy="12774"/>
                </a:xfrm>
                <a:custGeom>
                  <a:avLst/>
                  <a:gdLst>
                    <a:gd name="connsiteX0" fmla="*/ 2438 w 13363"/>
                    <a:gd name="connsiteY0" fmla="*/ 1261 h 12774"/>
                    <a:gd name="connsiteX1" fmla="*/ 3278 w 13363"/>
                    <a:gd name="connsiteY1" fmla="*/ 4791 h 12774"/>
                    <a:gd name="connsiteX2" fmla="*/ 168 w 13363"/>
                    <a:gd name="connsiteY2" fmla="*/ 7648 h 12774"/>
                    <a:gd name="connsiteX3" fmla="*/ 4119 w 13363"/>
                    <a:gd name="connsiteY3" fmla="*/ 8657 h 12774"/>
                    <a:gd name="connsiteX4" fmla="*/ 4875 w 13363"/>
                    <a:gd name="connsiteY4" fmla="*/ 12271 h 12774"/>
                    <a:gd name="connsiteX5" fmla="*/ 7564 w 13363"/>
                    <a:gd name="connsiteY5" fmla="*/ 9833 h 12774"/>
                    <a:gd name="connsiteX6" fmla="*/ 10926 w 13363"/>
                    <a:gd name="connsiteY6" fmla="*/ 10842 h 12774"/>
                    <a:gd name="connsiteX7" fmla="*/ 10422 w 13363"/>
                    <a:gd name="connsiteY7" fmla="*/ 7396 h 12774"/>
                    <a:gd name="connsiteX8" fmla="*/ 13363 w 13363"/>
                    <a:gd name="connsiteY8" fmla="*/ 4791 h 12774"/>
                    <a:gd name="connsiteX9" fmla="*/ 9581 w 13363"/>
                    <a:gd name="connsiteY9" fmla="*/ 3530 h 12774"/>
                    <a:gd name="connsiteX10" fmla="*/ 8993 w 13363"/>
                    <a:gd name="connsiteY10" fmla="*/ 0 h 12774"/>
                    <a:gd name="connsiteX11" fmla="*/ 6387 w 13363"/>
                    <a:gd name="connsiteY11" fmla="*/ 2353 h 12774"/>
                    <a:gd name="connsiteX12" fmla="*/ 2438 w 13363"/>
                    <a:gd name="connsiteY12" fmla="*/ 1261 h 12774"/>
                    <a:gd name="connsiteX13" fmla="*/ 2438 w 13363"/>
                    <a:gd name="connsiteY13" fmla="*/ 1261 h 12774"/>
                    <a:gd name="connsiteX14" fmla="*/ 4791 w 13363"/>
                    <a:gd name="connsiteY14" fmla="*/ 12775 h 12774"/>
                    <a:gd name="connsiteX15" fmla="*/ 3950 w 13363"/>
                    <a:gd name="connsiteY15" fmla="*/ 8825 h 12774"/>
                    <a:gd name="connsiteX16" fmla="*/ 0 w 13363"/>
                    <a:gd name="connsiteY16" fmla="*/ 7732 h 12774"/>
                    <a:gd name="connsiteX17" fmla="*/ 3026 w 13363"/>
                    <a:gd name="connsiteY17" fmla="*/ 4791 h 12774"/>
                    <a:gd name="connsiteX18" fmla="*/ 2185 w 13363"/>
                    <a:gd name="connsiteY18" fmla="*/ 1261 h 12774"/>
                    <a:gd name="connsiteX19" fmla="*/ 6136 w 13363"/>
                    <a:gd name="connsiteY19" fmla="*/ 2353 h 12774"/>
                    <a:gd name="connsiteX20" fmla="*/ 8825 w 13363"/>
                    <a:gd name="connsiteY20" fmla="*/ 84 h 12774"/>
                    <a:gd name="connsiteX21" fmla="*/ 9581 w 13363"/>
                    <a:gd name="connsiteY21" fmla="*/ 3782 h 12774"/>
                    <a:gd name="connsiteX22" fmla="*/ 13279 w 13363"/>
                    <a:gd name="connsiteY22" fmla="*/ 4959 h 12774"/>
                    <a:gd name="connsiteX23" fmla="*/ 10422 w 13363"/>
                    <a:gd name="connsiteY23" fmla="*/ 7648 h 12774"/>
                    <a:gd name="connsiteX24" fmla="*/ 10758 w 13363"/>
                    <a:gd name="connsiteY24" fmla="*/ 11178 h 12774"/>
                    <a:gd name="connsiteX25" fmla="*/ 7396 w 13363"/>
                    <a:gd name="connsiteY25" fmla="*/ 10254 h 12774"/>
                    <a:gd name="connsiteX26" fmla="*/ 4791 w 13363"/>
                    <a:gd name="connsiteY26" fmla="*/ 12775 h 12774"/>
                    <a:gd name="connsiteX27" fmla="*/ 4791 w 13363"/>
                    <a:gd name="connsiteY27" fmla="*/ 12775 h 12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3363" h="12774">
                      <a:moveTo>
                        <a:pt x="2438" y="1261"/>
                      </a:moveTo>
                      <a:lnTo>
                        <a:pt x="3278" y="4791"/>
                      </a:lnTo>
                      <a:lnTo>
                        <a:pt x="168" y="7648"/>
                      </a:lnTo>
                      <a:lnTo>
                        <a:pt x="4119" y="8657"/>
                      </a:lnTo>
                      <a:lnTo>
                        <a:pt x="4875" y="12271"/>
                      </a:lnTo>
                      <a:lnTo>
                        <a:pt x="7564" y="9833"/>
                      </a:lnTo>
                      <a:lnTo>
                        <a:pt x="10926" y="10842"/>
                      </a:lnTo>
                      <a:lnTo>
                        <a:pt x="10422" y="7396"/>
                      </a:lnTo>
                      <a:lnTo>
                        <a:pt x="13363" y="4791"/>
                      </a:lnTo>
                      <a:cubicBezTo>
                        <a:pt x="9581" y="3614"/>
                        <a:pt x="9581" y="3614"/>
                        <a:pt x="9581" y="3530"/>
                      </a:cubicBezTo>
                      <a:cubicBezTo>
                        <a:pt x="9581" y="3362"/>
                        <a:pt x="9077" y="252"/>
                        <a:pt x="8993" y="0"/>
                      </a:cubicBezTo>
                      <a:cubicBezTo>
                        <a:pt x="8993" y="168"/>
                        <a:pt x="6387" y="2353"/>
                        <a:pt x="6387" y="2353"/>
                      </a:cubicBezTo>
                      <a:lnTo>
                        <a:pt x="2438" y="1261"/>
                      </a:lnTo>
                      <a:lnTo>
                        <a:pt x="2438" y="1261"/>
                      </a:lnTo>
                      <a:close/>
                      <a:moveTo>
                        <a:pt x="4791" y="12775"/>
                      </a:moveTo>
                      <a:lnTo>
                        <a:pt x="3950" y="8825"/>
                      </a:lnTo>
                      <a:lnTo>
                        <a:pt x="0" y="7732"/>
                      </a:lnTo>
                      <a:lnTo>
                        <a:pt x="3026" y="4791"/>
                      </a:lnTo>
                      <a:lnTo>
                        <a:pt x="2185" y="1261"/>
                      </a:lnTo>
                      <a:lnTo>
                        <a:pt x="6136" y="2353"/>
                      </a:lnTo>
                      <a:cubicBezTo>
                        <a:pt x="8825" y="84"/>
                        <a:pt x="8825" y="84"/>
                        <a:pt x="8825" y="84"/>
                      </a:cubicBezTo>
                      <a:cubicBezTo>
                        <a:pt x="8993" y="168"/>
                        <a:pt x="9665" y="3614"/>
                        <a:pt x="9581" y="3782"/>
                      </a:cubicBezTo>
                      <a:cubicBezTo>
                        <a:pt x="9834" y="3782"/>
                        <a:pt x="13279" y="4959"/>
                        <a:pt x="13279" y="4959"/>
                      </a:cubicBezTo>
                      <a:lnTo>
                        <a:pt x="10422" y="7648"/>
                      </a:lnTo>
                      <a:lnTo>
                        <a:pt x="10758" y="11178"/>
                      </a:lnTo>
                      <a:lnTo>
                        <a:pt x="7396" y="10254"/>
                      </a:lnTo>
                      <a:lnTo>
                        <a:pt x="4791" y="12775"/>
                      </a:lnTo>
                      <a:lnTo>
                        <a:pt x="4791" y="12775"/>
                      </a:lnTo>
                      <a:close/>
                    </a:path>
                  </a:pathLst>
                </a:custGeom>
                <a:solidFill>
                  <a:srgbClr val="F3C62A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33" name="Volný tvar: obrazec 232">
                  <a:extLst>
                    <a:ext uri="{FF2B5EF4-FFF2-40B4-BE49-F238E27FC236}">
                      <a16:creationId xmlns:a16="http://schemas.microsoft.com/office/drawing/2014/main" id="{5E321EBB-0F0D-4D54-BE7D-1FD2D0BFB2F6}"/>
                    </a:ext>
                  </a:extLst>
                </p:cNvPr>
                <p:cNvSpPr/>
                <p:nvPr/>
              </p:nvSpPr>
              <p:spPr>
                <a:xfrm>
                  <a:off x="7345763" y="4727430"/>
                  <a:ext cx="10673" cy="11177"/>
                </a:xfrm>
                <a:custGeom>
                  <a:avLst/>
                  <a:gdLst>
                    <a:gd name="connsiteX0" fmla="*/ 2269 w 10673"/>
                    <a:gd name="connsiteY0" fmla="*/ 0 h 11177"/>
                    <a:gd name="connsiteX1" fmla="*/ 10674 w 10673"/>
                    <a:gd name="connsiteY1" fmla="*/ 9665 h 11177"/>
                    <a:gd name="connsiteX2" fmla="*/ 7396 w 10673"/>
                    <a:gd name="connsiteY2" fmla="*/ 8656 h 11177"/>
                    <a:gd name="connsiteX3" fmla="*/ 6472 w 10673"/>
                    <a:gd name="connsiteY3" fmla="*/ 5042 h 11177"/>
                    <a:gd name="connsiteX4" fmla="*/ 4791 w 10673"/>
                    <a:gd name="connsiteY4" fmla="*/ 11177 h 11177"/>
                    <a:gd name="connsiteX5" fmla="*/ 3950 w 10673"/>
                    <a:gd name="connsiteY5" fmla="*/ 7564 h 11177"/>
                    <a:gd name="connsiteX6" fmla="*/ 6472 w 10673"/>
                    <a:gd name="connsiteY6" fmla="*/ 5042 h 11177"/>
                    <a:gd name="connsiteX7" fmla="*/ 0 w 10673"/>
                    <a:gd name="connsiteY7" fmla="*/ 6303 h 11177"/>
                    <a:gd name="connsiteX8" fmla="*/ 3110 w 10673"/>
                    <a:gd name="connsiteY8" fmla="*/ 3614 h 11177"/>
                    <a:gd name="connsiteX9" fmla="*/ 2269 w 10673"/>
                    <a:gd name="connsiteY9" fmla="*/ 0 h 11177"/>
                    <a:gd name="connsiteX10" fmla="*/ 2269 w 10673"/>
                    <a:gd name="connsiteY10" fmla="*/ 0 h 111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673" h="11177">
                      <a:moveTo>
                        <a:pt x="2269" y="0"/>
                      </a:moveTo>
                      <a:lnTo>
                        <a:pt x="10674" y="9665"/>
                      </a:lnTo>
                      <a:lnTo>
                        <a:pt x="7396" y="8656"/>
                      </a:lnTo>
                      <a:lnTo>
                        <a:pt x="6472" y="5042"/>
                      </a:lnTo>
                      <a:cubicBezTo>
                        <a:pt x="6472" y="5042"/>
                        <a:pt x="4791" y="11177"/>
                        <a:pt x="4791" y="11177"/>
                      </a:cubicBezTo>
                      <a:cubicBezTo>
                        <a:pt x="4791" y="11177"/>
                        <a:pt x="3950" y="7648"/>
                        <a:pt x="3950" y="7564"/>
                      </a:cubicBezTo>
                      <a:lnTo>
                        <a:pt x="6472" y="5042"/>
                      </a:lnTo>
                      <a:cubicBezTo>
                        <a:pt x="6472" y="5042"/>
                        <a:pt x="0" y="6387"/>
                        <a:pt x="0" y="6303"/>
                      </a:cubicBezTo>
                      <a:cubicBezTo>
                        <a:pt x="0" y="6303"/>
                        <a:pt x="3110" y="3614"/>
                        <a:pt x="3110" y="3614"/>
                      </a:cubicBezTo>
                      <a:lnTo>
                        <a:pt x="2269" y="0"/>
                      </a:lnTo>
                      <a:lnTo>
                        <a:pt x="2269" y="0"/>
                      </a:lnTo>
                      <a:close/>
                    </a:path>
                  </a:pathLst>
                </a:custGeom>
                <a:solidFill>
                  <a:srgbClr val="F3C62A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34" name="Volný tvar: obrazec 233">
                  <a:extLst>
                    <a:ext uri="{FF2B5EF4-FFF2-40B4-BE49-F238E27FC236}">
                      <a16:creationId xmlns:a16="http://schemas.microsoft.com/office/drawing/2014/main" id="{6087D538-7A43-46A4-9D71-92D481EEA1E6}"/>
                    </a:ext>
                  </a:extLst>
                </p:cNvPr>
                <p:cNvSpPr/>
                <p:nvPr/>
              </p:nvSpPr>
              <p:spPr>
                <a:xfrm>
                  <a:off x="7351731" y="4726169"/>
                  <a:ext cx="2941" cy="6219"/>
                </a:xfrm>
                <a:custGeom>
                  <a:avLst/>
                  <a:gdLst>
                    <a:gd name="connsiteX0" fmla="*/ 0 w 2941"/>
                    <a:gd name="connsiteY0" fmla="*/ 2353 h 6219"/>
                    <a:gd name="connsiteX1" fmla="*/ 672 w 2941"/>
                    <a:gd name="connsiteY1" fmla="*/ 6219 h 6219"/>
                    <a:gd name="connsiteX2" fmla="*/ 2941 w 2941"/>
                    <a:gd name="connsiteY2" fmla="*/ 0 h 6219"/>
                    <a:gd name="connsiteX3" fmla="*/ 0 w 2941"/>
                    <a:gd name="connsiteY3" fmla="*/ 2353 h 6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41" h="6219">
                      <a:moveTo>
                        <a:pt x="0" y="2353"/>
                      </a:moveTo>
                      <a:lnTo>
                        <a:pt x="672" y="6219"/>
                      </a:lnTo>
                      <a:lnTo>
                        <a:pt x="2941" y="0"/>
                      </a:lnTo>
                      <a:lnTo>
                        <a:pt x="0" y="2353"/>
                      </a:lnTo>
                      <a:close/>
                    </a:path>
                  </a:pathLst>
                </a:custGeom>
                <a:solidFill>
                  <a:srgbClr val="F3C62A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35" name="Volný tvar: obrazec 234">
                  <a:extLst>
                    <a:ext uri="{FF2B5EF4-FFF2-40B4-BE49-F238E27FC236}">
                      <a16:creationId xmlns:a16="http://schemas.microsoft.com/office/drawing/2014/main" id="{BEB4F0E1-A33F-4FCA-9D0E-20860BF966EA}"/>
                    </a:ext>
                  </a:extLst>
                </p:cNvPr>
                <p:cNvSpPr/>
                <p:nvPr/>
              </p:nvSpPr>
              <p:spPr>
                <a:xfrm>
                  <a:off x="7352403" y="4729699"/>
                  <a:ext cx="6555" cy="2521"/>
                </a:xfrm>
                <a:custGeom>
                  <a:avLst/>
                  <a:gdLst>
                    <a:gd name="connsiteX0" fmla="*/ 2774 w 6555"/>
                    <a:gd name="connsiteY0" fmla="*/ 0 h 2521"/>
                    <a:gd name="connsiteX1" fmla="*/ 0 w 6555"/>
                    <a:gd name="connsiteY1" fmla="*/ 2522 h 2521"/>
                    <a:gd name="connsiteX2" fmla="*/ 6556 w 6555"/>
                    <a:gd name="connsiteY2" fmla="*/ 1345 h 2521"/>
                    <a:gd name="connsiteX3" fmla="*/ 2774 w 6555"/>
                    <a:gd name="connsiteY3" fmla="*/ 0 h 2521"/>
                    <a:gd name="connsiteX4" fmla="*/ 2774 w 6555"/>
                    <a:gd name="connsiteY4" fmla="*/ 0 h 2521"/>
                    <a:gd name="connsiteX5" fmla="*/ 2774 w 6555"/>
                    <a:gd name="connsiteY5" fmla="*/ 0 h 25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555" h="2521">
                      <a:moveTo>
                        <a:pt x="2774" y="0"/>
                      </a:moveTo>
                      <a:cubicBezTo>
                        <a:pt x="2774" y="84"/>
                        <a:pt x="0" y="2522"/>
                        <a:pt x="0" y="2522"/>
                      </a:cubicBezTo>
                      <a:cubicBezTo>
                        <a:pt x="504" y="2438"/>
                        <a:pt x="6556" y="1345"/>
                        <a:pt x="6556" y="1345"/>
                      </a:cubicBezTo>
                      <a:cubicBezTo>
                        <a:pt x="6556" y="1345"/>
                        <a:pt x="2774" y="84"/>
                        <a:pt x="2774" y="0"/>
                      </a:cubicBezTo>
                      <a:lnTo>
                        <a:pt x="2774" y="0"/>
                      </a:lnTo>
                      <a:lnTo>
                        <a:pt x="2774" y="0"/>
                      </a:lnTo>
                      <a:close/>
                    </a:path>
                  </a:pathLst>
                </a:custGeom>
                <a:solidFill>
                  <a:srgbClr val="F3C62A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36" name="Volný tvar: obrazec 235">
                  <a:extLst>
                    <a:ext uri="{FF2B5EF4-FFF2-40B4-BE49-F238E27FC236}">
                      <a16:creationId xmlns:a16="http://schemas.microsoft.com/office/drawing/2014/main" id="{689E5C3F-5225-4138-9D82-6410E08AC064}"/>
                    </a:ext>
                  </a:extLst>
                </p:cNvPr>
                <p:cNvSpPr/>
                <p:nvPr/>
              </p:nvSpPr>
              <p:spPr>
                <a:xfrm>
                  <a:off x="7247096" y="4722303"/>
                  <a:ext cx="30592" cy="12438"/>
                </a:xfrm>
                <a:custGeom>
                  <a:avLst/>
                  <a:gdLst>
                    <a:gd name="connsiteX0" fmla="*/ 0 w 30592"/>
                    <a:gd name="connsiteY0" fmla="*/ 5295 h 12438"/>
                    <a:gd name="connsiteX1" fmla="*/ 14624 w 30592"/>
                    <a:gd name="connsiteY1" fmla="*/ 841 h 12438"/>
                    <a:gd name="connsiteX2" fmla="*/ 29920 w 30592"/>
                    <a:gd name="connsiteY2" fmla="*/ 0 h 12438"/>
                    <a:gd name="connsiteX3" fmla="*/ 30592 w 30592"/>
                    <a:gd name="connsiteY3" fmla="*/ 7984 h 12438"/>
                    <a:gd name="connsiteX4" fmla="*/ 16305 w 30592"/>
                    <a:gd name="connsiteY4" fmla="*/ 8909 h 12438"/>
                    <a:gd name="connsiteX5" fmla="*/ 1849 w 30592"/>
                    <a:gd name="connsiteY5" fmla="*/ 12439 h 12438"/>
                    <a:gd name="connsiteX6" fmla="*/ 0 w 30592"/>
                    <a:gd name="connsiteY6" fmla="*/ 5295 h 12438"/>
                    <a:gd name="connsiteX7" fmla="*/ 0 w 30592"/>
                    <a:gd name="connsiteY7" fmla="*/ 5295 h 12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592" h="12438">
                      <a:moveTo>
                        <a:pt x="0" y="5295"/>
                      </a:moveTo>
                      <a:cubicBezTo>
                        <a:pt x="4454" y="3194"/>
                        <a:pt x="9413" y="1513"/>
                        <a:pt x="14624" y="841"/>
                      </a:cubicBezTo>
                      <a:cubicBezTo>
                        <a:pt x="19666" y="84"/>
                        <a:pt x="24793" y="0"/>
                        <a:pt x="29920" y="0"/>
                      </a:cubicBezTo>
                      <a:cubicBezTo>
                        <a:pt x="29920" y="0"/>
                        <a:pt x="30592" y="7984"/>
                        <a:pt x="30592" y="7984"/>
                      </a:cubicBezTo>
                      <a:cubicBezTo>
                        <a:pt x="26558" y="7984"/>
                        <a:pt x="23448" y="7984"/>
                        <a:pt x="16305" y="8909"/>
                      </a:cubicBezTo>
                      <a:cubicBezTo>
                        <a:pt x="9161" y="9918"/>
                        <a:pt x="6219" y="10758"/>
                        <a:pt x="1849" y="12439"/>
                      </a:cubicBezTo>
                      <a:lnTo>
                        <a:pt x="0" y="5295"/>
                      </a:lnTo>
                      <a:lnTo>
                        <a:pt x="0" y="5295"/>
                      </a:lnTo>
                      <a:close/>
                    </a:path>
                  </a:pathLst>
                </a:custGeom>
                <a:solidFill>
                  <a:srgbClr val="CD232B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37" name="Volný tvar: obrazec 236">
                  <a:extLst>
                    <a:ext uri="{FF2B5EF4-FFF2-40B4-BE49-F238E27FC236}">
                      <a16:creationId xmlns:a16="http://schemas.microsoft.com/office/drawing/2014/main" id="{370305B4-D0EC-4397-945A-0AE842798DB3}"/>
                    </a:ext>
                  </a:extLst>
                </p:cNvPr>
                <p:cNvSpPr/>
                <p:nvPr/>
              </p:nvSpPr>
              <p:spPr>
                <a:xfrm>
                  <a:off x="7246927" y="4722219"/>
                  <a:ext cx="30760" cy="12606"/>
                </a:xfrm>
                <a:custGeom>
                  <a:avLst/>
                  <a:gdLst>
                    <a:gd name="connsiteX0" fmla="*/ 29920 w 30760"/>
                    <a:gd name="connsiteY0" fmla="*/ 84 h 12606"/>
                    <a:gd name="connsiteX1" fmla="*/ 28995 w 30760"/>
                    <a:gd name="connsiteY1" fmla="*/ 168 h 12606"/>
                    <a:gd name="connsiteX2" fmla="*/ 14792 w 30760"/>
                    <a:gd name="connsiteY2" fmla="*/ 924 h 12606"/>
                    <a:gd name="connsiteX3" fmla="*/ 168 w 30760"/>
                    <a:gd name="connsiteY3" fmla="*/ 5463 h 12606"/>
                    <a:gd name="connsiteX4" fmla="*/ 2101 w 30760"/>
                    <a:gd name="connsiteY4" fmla="*/ 12354 h 12606"/>
                    <a:gd name="connsiteX5" fmla="*/ 16473 w 30760"/>
                    <a:gd name="connsiteY5" fmla="*/ 8909 h 12606"/>
                    <a:gd name="connsiteX6" fmla="*/ 29668 w 30760"/>
                    <a:gd name="connsiteY6" fmla="*/ 8068 h 12606"/>
                    <a:gd name="connsiteX7" fmla="*/ 30760 w 30760"/>
                    <a:gd name="connsiteY7" fmla="*/ 8068 h 12606"/>
                    <a:gd name="connsiteX8" fmla="*/ 29920 w 30760"/>
                    <a:gd name="connsiteY8" fmla="*/ 84 h 12606"/>
                    <a:gd name="connsiteX9" fmla="*/ 29920 w 30760"/>
                    <a:gd name="connsiteY9" fmla="*/ 84 h 12606"/>
                    <a:gd name="connsiteX10" fmla="*/ 29920 w 30760"/>
                    <a:gd name="connsiteY10" fmla="*/ 84 h 12606"/>
                    <a:gd name="connsiteX11" fmla="*/ 1933 w 30760"/>
                    <a:gd name="connsiteY11" fmla="*/ 12607 h 12606"/>
                    <a:gd name="connsiteX12" fmla="*/ 0 w 30760"/>
                    <a:gd name="connsiteY12" fmla="*/ 5378 h 12606"/>
                    <a:gd name="connsiteX13" fmla="*/ 14708 w 30760"/>
                    <a:gd name="connsiteY13" fmla="*/ 756 h 12606"/>
                    <a:gd name="connsiteX14" fmla="*/ 28995 w 30760"/>
                    <a:gd name="connsiteY14" fmla="*/ 0 h 12606"/>
                    <a:gd name="connsiteX15" fmla="*/ 30004 w 30760"/>
                    <a:gd name="connsiteY15" fmla="*/ 0 h 12606"/>
                    <a:gd name="connsiteX16" fmla="*/ 30760 w 30760"/>
                    <a:gd name="connsiteY16" fmla="*/ 8068 h 12606"/>
                    <a:gd name="connsiteX17" fmla="*/ 29500 w 30760"/>
                    <a:gd name="connsiteY17" fmla="*/ 8236 h 12606"/>
                    <a:gd name="connsiteX18" fmla="*/ 16389 w 30760"/>
                    <a:gd name="connsiteY18" fmla="*/ 9076 h 12606"/>
                    <a:gd name="connsiteX19" fmla="*/ 1933 w 30760"/>
                    <a:gd name="connsiteY19" fmla="*/ 12607 h 12606"/>
                    <a:gd name="connsiteX20" fmla="*/ 1933 w 30760"/>
                    <a:gd name="connsiteY20" fmla="*/ 12607 h 12606"/>
                    <a:gd name="connsiteX21" fmla="*/ 1933 w 30760"/>
                    <a:gd name="connsiteY21" fmla="*/ 12607 h 126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0760" h="12606">
                      <a:moveTo>
                        <a:pt x="29920" y="84"/>
                      </a:moveTo>
                      <a:lnTo>
                        <a:pt x="28995" y="168"/>
                      </a:lnTo>
                      <a:cubicBezTo>
                        <a:pt x="23701" y="168"/>
                        <a:pt x="19246" y="336"/>
                        <a:pt x="14792" y="924"/>
                      </a:cubicBezTo>
                      <a:cubicBezTo>
                        <a:pt x="9917" y="1597"/>
                        <a:pt x="4959" y="3110"/>
                        <a:pt x="168" y="5463"/>
                      </a:cubicBezTo>
                      <a:lnTo>
                        <a:pt x="2101" y="12354"/>
                      </a:lnTo>
                      <a:cubicBezTo>
                        <a:pt x="6387" y="10757"/>
                        <a:pt x="9329" y="9917"/>
                        <a:pt x="16473" y="8909"/>
                      </a:cubicBezTo>
                      <a:cubicBezTo>
                        <a:pt x="23028" y="8068"/>
                        <a:pt x="26054" y="8068"/>
                        <a:pt x="29668" y="8068"/>
                      </a:cubicBezTo>
                      <a:lnTo>
                        <a:pt x="30760" y="8068"/>
                      </a:lnTo>
                      <a:cubicBezTo>
                        <a:pt x="30676" y="7984"/>
                        <a:pt x="29920" y="84"/>
                        <a:pt x="29920" y="84"/>
                      </a:cubicBezTo>
                      <a:lnTo>
                        <a:pt x="29920" y="84"/>
                      </a:lnTo>
                      <a:lnTo>
                        <a:pt x="29920" y="84"/>
                      </a:lnTo>
                      <a:close/>
                      <a:moveTo>
                        <a:pt x="1933" y="12607"/>
                      </a:moveTo>
                      <a:lnTo>
                        <a:pt x="0" y="5378"/>
                      </a:lnTo>
                      <a:cubicBezTo>
                        <a:pt x="4875" y="2941"/>
                        <a:pt x="9834" y="1429"/>
                        <a:pt x="14708" y="756"/>
                      </a:cubicBezTo>
                      <a:cubicBezTo>
                        <a:pt x="19246" y="168"/>
                        <a:pt x="23701" y="0"/>
                        <a:pt x="28995" y="0"/>
                      </a:cubicBezTo>
                      <a:lnTo>
                        <a:pt x="30004" y="0"/>
                      </a:lnTo>
                      <a:cubicBezTo>
                        <a:pt x="30172" y="84"/>
                        <a:pt x="30760" y="8068"/>
                        <a:pt x="30760" y="8068"/>
                      </a:cubicBezTo>
                      <a:lnTo>
                        <a:pt x="29500" y="8236"/>
                      </a:lnTo>
                      <a:cubicBezTo>
                        <a:pt x="25970" y="8236"/>
                        <a:pt x="22860" y="8320"/>
                        <a:pt x="16389" y="9076"/>
                      </a:cubicBezTo>
                      <a:cubicBezTo>
                        <a:pt x="9245" y="10085"/>
                        <a:pt x="6303" y="10926"/>
                        <a:pt x="1933" y="12607"/>
                      </a:cubicBezTo>
                      <a:lnTo>
                        <a:pt x="1933" y="12607"/>
                      </a:lnTo>
                      <a:lnTo>
                        <a:pt x="1933" y="12607"/>
                      </a:lnTo>
                      <a:close/>
                    </a:path>
                  </a:pathLst>
                </a:custGeom>
                <a:solidFill>
                  <a:srgbClr val="D4212C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38" name="Volný tvar: obrazec 237">
                  <a:extLst>
                    <a:ext uri="{FF2B5EF4-FFF2-40B4-BE49-F238E27FC236}">
                      <a16:creationId xmlns:a16="http://schemas.microsoft.com/office/drawing/2014/main" id="{558A87C9-8D27-4AD6-8D65-4605A55B5A0A}"/>
                    </a:ext>
                  </a:extLst>
                </p:cNvPr>
                <p:cNvSpPr/>
                <p:nvPr/>
              </p:nvSpPr>
              <p:spPr>
                <a:xfrm>
                  <a:off x="7250876" y="4737943"/>
                  <a:ext cx="28325" cy="12094"/>
                </a:xfrm>
                <a:custGeom>
                  <a:avLst/>
                  <a:gdLst>
                    <a:gd name="connsiteX0" fmla="*/ 2 w 28325"/>
                    <a:gd name="connsiteY0" fmla="*/ 3690 h 12094"/>
                    <a:gd name="connsiteX1" fmla="*/ 2271 w 28325"/>
                    <a:gd name="connsiteY1" fmla="*/ 12094 h 12094"/>
                    <a:gd name="connsiteX2" fmla="*/ 15214 w 28325"/>
                    <a:gd name="connsiteY2" fmla="*/ 9657 h 12094"/>
                    <a:gd name="connsiteX3" fmla="*/ 28325 w 28325"/>
                    <a:gd name="connsiteY3" fmla="*/ 8397 h 12094"/>
                    <a:gd name="connsiteX4" fmla="*/ 27568 w 28325"/>
                    <a:gd name="connsiteY4" fmla="*/ 160 h 12094"/>
                    <a:gd name="connsiteX5" fmla="*/ 13533 w 28325"/>
                    <a:gd name="connsiteY5" fmla="*/ 496 h 12094"/>
                    <a:gd name="connsiteX6" fmla="*/ 2 w 28325"/>
                    <a:gd name="connsiteY6" fmla="*/ 3690 h 12094"/>
                    <a:gd name="connsiteX7" fmla="*/ 2 w 28325"/>
                    <a:gd name="connsiteY7" fmla="*/ 3690 h 12094"/>
                    <a:gd name="connsiteX8" fmla="*/ 2 w 28325"/>
                    <a:gd name="connsiteY8" fmla="*/ 3690 h 1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325" h="12094">
                      <a:moveTo>
                        <a:pt x="2" y="3690"/>
                      </a:moveTo>
                      <a:cubicBezTo>
                        <a:pt x="-82" y="3690"/>
                        <a:pt x="2271" y="12094"/>
                        <a:pt x="2271" y="12094"/>
                      </a:cubicBezTo>
                      <a:cubicBezTo>
                        <a:pt x="6557" y="11002"/>
                        <a:pt x="10844" y="10245"/>
                        <a:pt x="15214" y="9657"/>
                      </a:cubicBezTo>
                      <a:cubicBezTo>
                        <a:pt x="19584" y="9068"/>
                        <a:pt x="24207" y="8648"/>
                        <a:pt x="28325" y="8397"/>
                      </a:cubicBezTo>
                      <a:lnTo>
                        <a:pt x="27568" y="160"/>
                      </a:lnTo>
                      <a:cubicBezTo>
                        <a:pt x="23114" y="-92"/>
                        <a:pt x="18071" y="-92"/>
                        <a:pt x="13533" y="496"/>
                      </a:cubicBezTo>
                      <a:cubicBezTo>
                        <a:pt x="8995" y="1085"/>
                        <a:pt x="4540" y="2177"/>
                        <a:pt x="2" y="3690"/>
                      </a:cubicBezTo>
                      <a:lnTo>
                        <a:pt x="2" y="3690"/>
                      </a:lnTo>
                      <a:lnTo>
                        <a:pt x="2" y="3690"/>
                      </a:lnTo>
                      <a:close/>
                    </a:path>
                  </a:pathLst>
                </a:custGeom>
                <a:solidFill>
                  <a:srgbClr val="CD232B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39" name="Volný tvar: obrazec 238">
                  <a:extLst>
                    <a:ext uri="{FF2B5EF4-FFF2-40B4-BE49-F238E27FC236}">
                      <a16:creationId xmlns:a16="http://schemas.microsoft.com/office/drawing/2014/main" id="{A7B5BBA6-E88B-42D5-B19C-70C7D11B8932}"/>
                    </a:ext>
                  </a:extLst>
                </p:cNvPr>
                <p:cNvSpPr/>
                <p:nvPr/>
              </p:nvSpPr>
              <p:spPr>
                <a:xfrm>
                  <a:off x="7250853" y="4737859"/>
                  <a:ext cx="28515" cy="12262"/>
                </a:xfrm>
                <a:custGeom>
                  <a:avLst/>
                  <a:gdLst>
                    <a:gd name="connsiteX0" fmla="*/ 22044 w 28515"/>
                    <a:gd name="connsiteY0" fmla="*/ 160 h 12262"/>
                    <a:gd name="connsiteX1" fmla="*/ 13556 w 28515"/>
                    <a:gd name="connsiteY1" fmla="*/ 664 h 12262"/>
                    <a:gd name="connsiteX2" fmla="*/ 25 w 28515"/>
                    <a:gd name="connsiteY2" fmla="*/ 3858 h 12262"/>
                    <a:gd name="connsiteX3" fmla="*/ 2294 w 28515"/>
                    <a:gd name="connsiteY3" fmla="*/ 12010 h 12262"/>
                    <a:gd name="connsiteX4" fmla="*/ 15153 w 28515"/>
                    <a:gd name="connsiteY4" fmla="*/ 9489 h 12262"/>
                    <a:gd name="connsiteX5" fmla="*/ 28264 w 28515"/>
                    <a:gd name="connsiteY5" fmla="*/ 8312 h 12262"/>
                    <a:gd name="connsiteX6" fmla="*/ 27423 w 28515"/>
                    <a:gd name="connsiteY6" fmla="*/ 244 h 12262"/>
                    <a:gd name="connsiteX7" fmla="*/ 22044 w 28515"/>
                    <a:gd name="connsiteY7" fmla="*/ 160 h 12262"/>
                    <a:gd name="connsiteX8" fmla="*/ 22044 w 28515"/>
                    <a:gd name="connsiteY8" fmla="*/ 160 h 12262"/>
                    <a:gd name="connsiteX9" fmla="*/ 22044 w 28515"/>
                    <a:gd name="connsiteY9" fmla="*/ 160 h 12262"/>
                    <a:gd name="connsiteX10" fmla="*/ 2210 w 28515"/>
                    <a:gd name="connsiteY10" fmla="*/ 12262 h 12262"/>
                    <a:gd name="connsiteX11" fmla="*/ 2210 w 28515"/>
                    <a:gd name="connsiteY11" fmla="*/ 12178 h 12262"/>
                    <a:gd name="connsiteX12" fmla="*/ 25 w 28515"/>
                    <a:gd name="connsiteY12" fmla="*/ 3690 h 12262"/>
                    <a:gd name="connsiteX13" fmla="*/ 13640 w 28515"/>
                    <a:gd name="connsiteY13" fmla="*/ 496 h 12262"/>
                    <a:gd name="connsiteX14" fmla="*/ 27675 w 28515"/>
                    <a:gd name="connsiteY14" fmla="*/ 160 h 12262"/>
                    <a:gd name="connsiteX15" fmla="*/ 28516 w 28515"/>
                    <a:gd name="connsiteY15" fmla="*/ 8396 h 12262"/>
                    <a:gd name="connsiteX16" fmla="*/ 15321 w 28515"/>
                    <a:gd name="connsiteY16" fmla="*/ 9741 h 12262"/>
                    <a:gd name="connsiteX17" fmla="*/ 2378 w 28515"/>
                    <a:gd name="connsiteY17" fmla="*/ 12178 h 12262"/>
                    <a:gd name="connsiteX18" fmla="*/ 2210 w 28515"/>
                    <a:gd name="connsiteY18" fmla="*/ 12262 h 12262"/>
                    <a:gd name="connsiteX19" fmla="*/ 2210 w 28515"/>
                    <a:gd name="connsiteY19" fmla="*/ 12262 h 12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8515" h="12262">
                      <a:moveTo>
                        <a:pt x="22044" y="160"/>
                      </a:moveTo>
                      <a:cubicBezTo>
                        <a:pt x="18935" y="160"/>
                        <a:pt x="16161" y="328"/>
                        <a:pt x="13556" y="664"/>
                      </a:cubicBezTo>
                      <a:cubicBezTo>
                        <a:pt x="9101" y="1252"/>
                        <a:pt x="4647" y="2261"/>
                        <a:pt x="25" y="3858"/>
                      </a:cubicBezTo>
                      <a:cubicBezTo>
                        <a:pt x="109" y="4026"/>
                        <a:pt x="1454" y="8817"/>
                        <a:pt x="2294" y="12010"/>
                      </a:cubicBezTo>
                      <a:cubicBezTo>
                        <a:pt x="6328" y="10918"/>
                        <a:pt x="10698" y="10161"/>
                        <a:pt x="15153" y="9489"/>
                      </a:cubicBezTo>
                      <a:cubicBezTo>
                        <a:pt x="19607" y="8901"/>
                        <a:pt x="24230" y="8481"/>
                        <a:pt x="28264" y="8312"/>
                      </a:cubicBezTo>
                      <a:lnTo>
                        <a:pt x="27423" y="244"/>
                      </a:lnTo>
                      <a:cubicBezTo>
                        <a:pt x="25827" y="244"/>
                        <a:pt x="23893" y="160"/>
                        <a:pt x="22044" y="160"/>
                      </a:cubicBezTo>
                      <a:lnTo>
                        <a:pt x="22044" y="160"/>
                      </a:lnTo>
                      <a:lnTo>
                        <a:pt x="22044" y="160"/>
                      </a:lnTo>
                      <a:close/>
                      <a:moveTo>
                        <a:pt x="2210" y="12262"/>
                      </a:moveTo>
                      <a:lnTo>
                        <a:pt x="2210" y="12178"/>
                      </a:lnTo>
                      <a:cubicBezTo>
                        <a:pt x="-59" y="3774"/>
                        <a:pt x="-59" y="3774"/>
                        <a:pt x="25" y="3690"/>
                      </a:cubicBezTo>
                      <a:cubicBezTo>
                        <a:pt x="4731" y="2093"/>
                        <a:pt x="9185" y="1000"/>
                        <a:pt x="13640" y="496"/>
                      </a:cubicBezTo>
                      <a:cubicBezTo>
                        <a:pt x="17758" y="-92"/>
                        <a:pt x="22969" y="-92"/>
                        <a:pt x="27675" y="160"/>
                      </a:cubicBezTo>
                      <a:lnTo>
                        <a:pt x="28516" y="8396"/>
                      </a:lnTo>
                      <a:cubicBezTo>
                        <a:pt x="24397" y="8817"/>
                        <a:pt x="19691" y="9152"/>
                        <a:pt x="15321" y="9741"/>
                      </a:cubicBezTo>
                      <a:cubicBezTo>
                        <a:pt x="10782" y="10329"/>
                        <a:pt x="6496" y="11170"/>
                        <a:pt x="2378" y="12178"/>
                      </a:cubicBezTo>
                      <a:lnTo>
                        <a:pt x="2210" y="12262"/>
                      </a:lnTo>
                      <a:lnTo>
                        <a:pt x="2210" y="12262"/>
                      </a:lnTo>
                      <a:close/>
                    </a:path>
                  </a:pathLst>
                </a:custGeom>
                <a:solidFill>
                  <a:srgbClr val="D4212C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40" name="Volný tvar: obrazec 239">
                  <a:extLst>
                    <a:ext uri="{FF2B5EF4-FFF2-40B4-BE49-F238E27FC236}">
                      <a16:creationId xmlns:a16="http://schemas.microsoft.com/office/drawing/2014/main" id="{6D8BE2BC-2C2B-4C96-9F59-8C001CF1CC0E}"/>
                    </a:ext>
                  </a:extLst>
                </p:cNvPr>
                <p:cNvSpPr/>
                <p:nvPr/>
              </p:nvSpPr>
              <p:spPr>
                <a:xfrm>
                  <a:off x="7230203" y="4767518"/>
                  <a:ext cx="124049" cy="133257"/>
                </a:xfrm>
                <a:custGeom>
                  <a:avLst/>
                  <a:gdLst>
                    <a:gd name="connsiteX0" fmla="*/ 252 w 124049"/>
                    <a:gd name="connsiteY0" fmla="*/ 0 h 133257"/>
                    <a:gd name="connsiteX1" fmla="*/ 124049 w 124049"/>
                    <a:gd name="connsiteY1" fmla="*/ 0 h 133257"/>
                    <a:gd name="connsiteX2" fmla="*/ 124049 w 124049"/>
                    <a:gd name="connsiteY2" fmla="*/ 79338 h 133257"/>
                    <a:gd name="connsiteX3" fmla="*/ 64042 w 124049"/>
                    <a:gd name="connsiteY3" fmla="*/ 133210 h 133257"/>
                    <a:gd name="connsiteX4" fmla="*/ 0 w 124049"/>
                    <a:gd name="connsiteY4" fmla="*/ 79086 h 133257"/>
                    <a:gd name="connsiteX5" fmla="*/ 252 w 124049"/>
                    <a:gd name="connsiteY5" fmla="*/ 0 h 133257"/>
                    <a:gd name="connsiteX6" fmla="*/ 252 w 124049"/>
                    <a:gd name="connsiteY6" fmla="*/ 0 h 133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049" h="133257">
                      <a:moveTo>
                        <a:pt x="252" y="0"/>
                      </a:moveTo>
                      <a:lnTo>
                        <a:pt x="124049" y="0"/>
                      </a:lnTo>
                      <a:lnTo>
                        <a:pt x="124049" y="79338"/>
                      </a:lnTo>
                      <a:cubicBezTo>
                        <a:pt x="120855" y="110266"/>
                        <a:pt x="91188" y="133378"/>
                        <a:pt x="64042" y="133210"/>
                      </a:cubicBezTo>
                      <a:cubicBezTo>
                        <a:pt x="34710" y="134471"/>
                        <a:pt x="2353" y="110518"/>
                        <a:pt x="0" y="79086"/>
                      </a:cubicBezTo>
                      <a:lnTo>
                        <a:pt x="252" y="0"/>
                      </a:lnTo>
                      <a:lnTo>
                        <a:pt x="25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41" name="Volný tvar: obrazec 240">
                  <a:extLst>
                    <a:ext uri="{FF2B5EF4-FFF2-40B4-BE49-F238E27FC236}">
                      <a16:creationId xmlns:a16="http://schemas.microsoft.com/office/drawing/2014/main" id="{55A38030-A5A0-4B75-9DCD-5376BB1C5D31}"/>
                    </a:ext>
                  </a:extLst>
                </p:cNvPr>
                <p:cNvSpPr/>
                <p:nvPr/>
              </p:nvSpPr>
              <p:spPr>
                <a:xfrm>
                  <a:off x="7229783" y="4767098"/>
                  <a:ext cx="124889" cy="134134"/>
                </a:xfrm>
                <a:custGeom>
                  <a:avLst/>
                  <a:gdLst>
                    <a:gd name="connsiteX0" fmla="*/ 124049 w 124889"/>
                    <a:gd name="connsiteY0" fmla="*/ 420 h 134134"/>
                    <a:gd name="connsiteX1" fmla="*/ 672 w 124889"/>
                    <a:gd name="connsiteY1" fmla="*/ 841 h 134134"/>
                    <a:gd name="connsiteX2" fmla="*/ 924 w 124889"/>
                    <a:gd name="connsiteY2" fmla="*/ 79506 h 134134"/>
                    <a:gd name="connsiteX3" fmla="*/ 64462 w 124889"/>
                    <a:gd name="connsiteY3" fmla="*/ 133210 h 134134"/>
                    <a:gd name="connsiteX4" fmla="*/ 124049 w 124889"/>
                    <a:gd name="connsiteY4" fmla="*/ 79758 h 134134"/>
                    <a:gd name="connsiteX5" fmla="*/ 124049 w 124889"/>
                    <a:gd name="connsiteY5" fmla="*/ 420 h 134134"/>
                    <a:gd name="connsiteX6" fmla="*/ 124049 w 124889"/>
                    <a:gd name="connsiteY6" fmla="*/ 420 h 134134"/>
                    <a:gd name="connsiteX7" fmla="*/ 62192 w 124889"/>
                    <a:gd name="connsiteY7" fmla="*/ 134135 h 134134"/>
                    <a:gd name="connsiteX8" fmla="*/ 0 w 124889"/>
                    <a:gd name="connsiteY8" fmla="*/ 79506 h 134134"/>
                    <a:gd name="connsiteX9" fmla="*/ 252 w 124889"/>
                    <a:gd name="connsiteY9" fmla="*/ 420 h 134134"/>
                    <a:gd name="connsiteX10" fmla="*/ 124469 w 124889"/>
                    <a:gd name="connsiteY10" fmla="*/ 0 h 134134"/>
                    <a:gd name="connsiteX11" fmla="*/ 124889 w 124889"/>
                    <a:gd name="connsiteY11" fmla="*/ 79758 h 134134"/>
                    <a:gd name="connsiteX12" fmla="*/ 64798 w 124889"/>
                    <a:gd name="connsiteY12" fmla="*/ 134050 h 134134"/>
                    <a:gd name="connsiteX13" fmla="*/ 62192 w 124889"/>
                    <a:gd name="connsiteY13" fmla="*/ 134135 h 134134"/>
                    <a:gd name="connsiteX14" fmla="*/ 62192 w 124889"/>
                    <a:gd name="connsiteY14" fmla="*/ 134135 h 134134"/>
                    <a:gd name="connsiteX15" fmla="*/ 62192 w 124889"/>
                    <a:gd name="connsiteY15" fmla="*/ 134135 h 134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24889" h="134134">
                      <a:moveTo>
                        <a:pt x="124049" y="420"/>
                      </a:moveTo>
                      <a:lnTo>
                        <a:pt x="672" y="841"/>
                      </a:lnTo>
                      <a:lnTo>
                        <a:pt x="924" y="79506"/>
                      </a:lnTo>
                      <a:cubicBezTo>
                        <a:pt x="3361" y="112031"/>
                        <a:pt x="36727" y="134386"/>
                        <a:pt x="64462" y="133210"/>
                      </a:cubicBezTo>
                      <a:cubicBezTo>
                        <a:pt x="90179" y="133210"/>
                        <a:pt x="120771" y="111274"/>
                        <a:pt x="124049" y="79758"/>
                      </a:cubicBezTo>
                      <a:lnTo>
                        <a:pt x="124049" y="420"/>
                      </a:lnTo>
                      <a:lnTo>
                        <a:pt x="124049" y="420"/>
                      </a:lnTo>
                      <a:close/>
                      <a:moveTo>
                        <a:pt x="62192" y="134135"/>
                      </a:moveTo>
                      <a:cubicBezTo>
                        <a:pt x="34710" y="134135"/>
                        <a:pt x="2353" y="111695"/>
                        <a:pt x="0" y="79506"/>
                      </a:cubicBezTo>
                      <a:lnTo>
                        <a:pt x="252" y="420"/>
                      </a:lnTo>
                      <a:lnTo>
                        <a:pt x="124469" y="0"/>
                      </a:lnTo>
                      <a:lnTo>
                        <a:pt x="124889" y="79758"/>
                      </a:lnTo>
                      <a:cubicBezTo>
                        <a:pt x="121612" y="111779"/>
                        <a:pt x="90599" y="134050"/>
                        <a:pt x="64798" y="134050"/>
                      </a:cubicBezTo>
                      <a:cubicBezTo>
                        <a:pt x="63789" y="134135"/>
                        <a:pt x="63033" y="134135"/>
                        <a:pt x="62192" y="134135"/>
                      </a:cubicBezTo>
                      <a:lnTo>
                        <a:pt x="62192" y="134135"/>
                      </a:lnTo>
                      <a:lnTo>
                        <a:pt x="62192" y="134135"/>
                      </a:lnTo>
                      <a:close/>
                    </a:path>
                  </a:pathLst>
                </a:custGeom>
                <a:solidFill>
                  <a:srgbClr val="CD232B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42" name="Volný tvar: obrazec 241">
                  <a:extLst>
                    <a:ext uri="{FF2B5EF4-FFF2-40B4-BE49-F238E27FC236}">
                      <a16:creationId xmlns:a16="http://schemas.microsoft.com/office/drawing/2014/main" id="{0F760CEB-0B77-4029-91A6-E728388813F8}"/>
                    </a:ext>
                  </a:extLst>
                </p:cNvPr>
                <p:cNvSpPr/>
                <p:nvPr/>
              </p:nvSpPr>
              <p:spPr>
                <a:xfrm>
                  <a:off x="7232808" y="4770292"/>
                  <a:ext cx="118838" cy="127706"/>
                </a:xfrm>
                <a:custGeom>
                  <a:avLst/>
                  <a:gdLst>
                    <a:gd name="connsiteX0" fmla="*/ 252 w 118838"/>
                    <a:gd name="connsiteY0" fmla="*/ 0 h 127706"/>
                    <a:gd name="connsiteX1" fmla="*/ 118839 w 118838"/>
                    <a:gd name="connsiteY1" fmla="*/ 0 h 127706"/>
                    <a:gd name="connsiteX2" fmla="*/ 118839 w 118838"/>
                    <a:gd name="connsiteY2" fmla="*/ 76060 h 127706"/>
                    <a:gd name="connsiteX3" fmla="*/ 61352 w 118838"/>
                    <a:gd name="connsiteY3" fmla="*/ 127663 h 127706"/>
                    <a:gd name="connsiteX4" fmla="*/ 0 w 118838"/>
                    <a:gd name="connsiteY4" fmla="*/ 75808 h 127706"/>
                    <a:gd name="connsiteX5" fmla="*/ 252 w 118838"/>
                    <a:gd name="connsiteY5" fmla="*/ 0 h 127706"/>
                    <a:gd name="connsiteX6" fmla="*/ 252 w 118838"/>
                    <a:gd name="connsiteY6" fmla="*/ 0 h 1277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838" h="127706">
                      <a:moveTo>
                        <a:pt x="252" y="0"/>
                      </a:moveTo>
                      <a:lnTo>
                        <a:pt x="118839" y="0"/>
                      </a:lnTo>
                      <a:lnTo>
                        <a:pt x="118839" y="76060"/>
                      </a:lnTo>
                      <a:cubicBezTo>
                        <a:pt x="115813" y="105728"/>
                        <a:pt x="87322" y="127831"/>
                        <a:pt x="61352" y="127663"/>
                      </a:cubicBezTo>
                      <a:cubicBezTo>
                        <a:pt x="33282" y="128840"/>
                        <a:pt x="2185" y="105895"/>
                        <a:pt x="0" y="75808"/>
                      </a:cubicBezTo>
                      <a:lnTo>
                        <a:pt x="252" y="0"/>
                      </a:lnTo>
                      <a:lnTo>
                        <a:pt x="252" y="0"/>
                      </a:lnTo>
                      <a:close/>
                    </a:path>
                  </a:pathLst>
                </a:custGeom>
                <a:solidFill>
                  <a:srgbClr val="CD232B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43" name="Volný tvar: obrazec 242">
                  <a:extLst>
                    <a:ext uri="{FF2B5EF4-FFF2-40B4-BE49-F238E27FC236}">
                      <a16:creationId xmlns:a16="http://schemas.microsoft.com/office/drawing/2014/main" id="{4DAB64D7-ACB8-49F7-A12D-06D828A0B6A7}"/>
                    </a:ext>
                  </a:extLst>
                </p:cNvPr>
                <p:cNvSpPr/>
                <p:nvPr/>
              </p:nvSpPr>
              <p:spPr>
                <a:xfrm>
                  <a:off x="7232388" y="4769956"/>
                  <a:ext cx="119678" cy="128503"/>
                </a:xfrm>
                <a:custGeom>
                  <a:avLst/>
                  <a:gdLst>
                    <a:gd name="connsiteX0" fmla="*/ 118839 w 119678"/>
                    <a:gd name="connsiteY0" fmla="*/ 336 h 128503"/>
                    <a:gd name="connsiteX1" fmla="*/ 672 w 119678"/>
                    <a:gd name="connsiteY1" fmla="*/ 756 h 128503"/>
                    <a:gd name="connsiteX2" fmla="*/ 840 w 119678"/>
                    <a:gd name="connsiteY2" fmla="*/ 76144 h 128503"/>
                    <a:gd name="connsiteX3" fmla="*/ 61772 w 119678"/>
                    <a:gd name="connsiteY3" fmla="*/ 127579 h 128503"/>
                    <a:gd name="connsiteX4" fmla="*/ 118839 w 119678"/>
                    <a:gd name="connsiteY4" fmla="*/ 76396 h 128503"/>
                    <a:gd name="connsiteX5" fmla="*/ 118839 w 119678"/>
                    <a:gd name="connsiteY5" fmla="*/ 336 h 128503"/>
                    <a:gd name="connsiteX6" fmla="*/ 118839 w 119678"/>
                    <a:gd name="connsiteY6" fmla="*/ 336 h 128503"/>
                    <a:gd name="connsiteX7" fmla="*/ 59671 w 119678"/>
                    <a:gd name="connsiteY7" fmla="*/ 128503 h 128503"/>
                    <a:gd name="connsiteX8" fmla="*/ 0 w 119678"/>
                    <a:gd name="connsiteY8" fmla="*/ 76228 h 128503"/>
                    <a:gd name="connsiteX9" fmla="*/ 252 w 119678"/>
                    <a:gd name="connsiteY9" fmla="*/ 420 h 128503"/>
                    <a:gd name="connsiteX10" fmla="*/ 119259 w 119678"/>
                    <a:gd name="connsiteY10" fmla="*/ 0 h 128503"/>
                    <a:gd name="connsiteX11" fmla="*/ 119679 w 119678"/>
                    <a:gd name="connsiteY11" fmla="*/ 76480 h 128503"/>
                    <a:gd name="connsiteX12" fmla="*/ 62025 w 119678"/>
                    <a:gd name="connsiteY12" fmla="*/ 128503 h 128503"/>
                    <a:gd name="connsiteX13" fmla="*/ 59671 w 119678"/>
                    <a:gd name="connsiteY13" fmla="*/ 128503 h 128503"/>
                    <a:gd name="connsiteX14" fmla="*/ 59671 w 119678"/>
                    <a:gd name="connsiteY14" fmla="*/ 128503 h 128503"/>
                    <a:gd name="connsiteX15" fmla="*/ 59671 w 119678"/>
                    <a:gd name="connsiteY15" fmla="*/ 128503 h 1285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19678" h="128503">
                      <a:moveTo>
                        <a:pt x="118839" y="336"/>
                      </a:moveTo>
                      <a:lnTo>
                        <a:pt x="672" y="756"/>
                      </a:lnTo>
                      <a:lnTo>
                        <a:pt x="840" y="76144"/>
                      </a:lnTo>
                      <a:cubicBezTo>
                        <a:pt x="3194" y="107240"/>
                        <a:pt x="35299" y="128672"/>
                        <a:pt x="61772" y="127579"/>
                      </a:cubicBezTo>
                      <a:cubicBezTo>
                        <a:pt x="86481" y="127579"/>
                        <a:pt x="115813" y="106568"/>
                        <a:pt x="118839" y="76396"/>
                      </a:cubicBezTo>
                      <a:lnTo>
                        <a:pt x="118839" y="336"/>
                      </a:lnTo>
                      <a:lnTo>
                        <a:pt x="118839" y="336"/>
                      </a:lnTo>
                      <a:close/>
                      <a:moveTo>
                        <a:pt x="59671" y="128503"/>
                      </a:moveTo>
                      <a:cubicBezTo>
                        <a:pt x="33282" y="128503"/>
                        <a:pt x="2269" y="107072"/>
                        <a:pt x="0" y="76228"/>
                      </a:cubicBezTo>
                      <a:lnTo>
                        <a:pt x="252" y="420"/>
                      </a:lnTo>
                      <a:lnTo>
                        <a:pt x="119259" y="0"/>
                      </a:lnTo>
                      <a:lnTo>
                        <a:pt x="119679" y="76480"/>
                      </a:lnTo>
                      <a:cubicBezTo>
                        <a:pt x="116569" y="107156"/>
                        <a:pt x="86818" y="128503"/>
                        <a:pt x="62025" y="128503"/>
                      </a:cubicBezTo>
                      <a:cubicBezTo>
                        <a:pt x="61100" y="128503"/>
                        <a:pt x="60428" y="128503"/>
                        <a:pt x="59671" y="128503"/>
                      </a:cubicBezTo>
                      <a:lnTo>
                        <a:pt x="59671" y="128503"/>
                      </a:lnTo>
                      <a:lnTo>
                        <a:pt x="59671" y="128503"/>
                      </a:lnTo>
                      <a:close/>
                    </a:path>
                  </a:pathLst>
                </a:custGeom>
                <a:solidFill>
                  <a:srgbClr val="CD232B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44" name="Volný tvar: obrazec 243">
                  <a:extLst>
                    <a:ext uri="{FF2B5EF4-FFF2-40B4-BE49-F238E27FC236}">
                      <a16:creationId xmlns:a16="http://schemas.microsoft.com/office/drawing/2014/main" id="{21C81CF1-A578-446E-812A-CB886BB0107C}"/>
                    </a:ext>
                  </a:extLst>
                </p:cNvPr>
                <p:cNvSpPr/>
                <p:nvPr/>
              </p:nvSpPr>
              <p:spPr>
                <a:xfrm>
                  <a:off x="7257013" y="4770712"/>
                  <a:ext cx="23532" cy="25381"/>
                </a:xfrm>
                <a:custGeom>
                  <a:avLst/>
                  <a:gdLst>
                    <a:gd name="connsiteX0" fmla="*/ 0 w 23532"/>
                    <a:gd name="connsiteY0" fmla="*/ 0 h 25381"/>
                    <a:gd name="connsiteX1" fmla="*/ 23532 w 23532"/>
                    <a:gd name="connsiteY1" fmla="*/ 0 h 25381"/>
                    <a:gd name="connsiteX2" fmla="*/ 23532 w 23532"/>
                    <a:gd name="connsiteY2" fmla="*/ 25381 h 25381"/>
                    <a:gd name="connsiteX3" fmla="*/ 0 w 23532"/>
                    <a:gd name="connsiteY3" fmla="*/ 25381 h 25381"/>
                    <a:gd name="connsiteX4" fmla="*/ 0 w 23532"/>
                    <a:gd name="connsiteY4" fmla="*/ 0 h 25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32" h="25381">
                      <a:moveTo>
                        <a:pt x="0" y="0"/>
                      </a:moveTo>
                      <a:lnTo>
                        <a:pt x="23532" y="0"/>
                      </a:lnTo>
                      <a:lnTo>
                        <a:pt x="23532" y="25381"/>
                      </a:lnTo>
                      <a:lnTo>
                        <a:pt x="0" y="253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45" name="Volný tvar: obrazec 244">
                  <a:extLst>
                    <a:ext uri="{FF2B5EF4-FFF2-40B4-BE49-F238E27FC236}">
                      <a16:creationId xmlns:a16="http://schemas.microsoft.com/office/drawing/2014/main" id="{941FE28F-16BD-4DD9-871E-563BFD17EC3D}"/>
                    </a:ext>
                  </a:extLst>
                </p:cNvPr>
                <p:cNvSpPr/>
                <p:nvPr/>
              </p:nvSpPr>
              <p:spPr>
                <a:xfrm>
                  <a:off x="7327862" y="4846856"/>
                  <a:ext cx="23196" cy="25213"/>
                </a:xfrm>
                <a:custGeom>
                  <a:avLst/>
                  <a:gdLst>
                    <a:gd name="connsiteX0" fmla="*/ 0 w 23196"/>
                    <a:gd name="connsiteY0" fmla="*/ 0 h 25213"/>
                    <a:gd name="connsiteX1" fmla="*/ 0 w 23196"/>
                    <a:gd name="connsiteY1" fmla="*/ 25129 h 25213"/>
                    <a:gd name="connsiteX2" fmla="*/ 13363 w 23196"/>
                    <a:gd name="connsiteY2" fmla="*/ 25213 h 25213"/>
                    <a:gd name="connsiteX3" fmla="*/ 23196 w 23196"/>
                    <a:gd name="connsiteY3" fmla="*/ 84 h 25213"/>
                    <a:gd name="connsiteX4" fmla="*/ 0 w 23196"/>
                    <a:gd name="connsiteY4" fmla="*/ 0 h 25213"/>
                    <a:gd name="connsiteX5" fmla="*/ 0 w 23196"/>
                    <a:gd name="connsiteY5" fmla="*/ 0 h 25213"/>
                    <a:gd name="connsiteX6" fmla="*/ 0 w 23196"/>
                    <a:gd name="connsiteY6" fmla="*/ 0 h 252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3196" h="25213">
                      <a:moveTo>
                        <a:pt x="0" y="0"/>
                      </a:moveTo>
                      <a:lnTo>
                        <a:pt x="0" y="25129"/>
                      </a:lnTo>
                      <a:lnTo>
                        <a:pt x="13363" y="25213"/>
                      </a:lnTo>
                      <a:cubicBezTo>
                        <a:pt x="19751" y="15548"/>
                        <a:pt x="22608" y="6136"/>
                        <a:pt x="23196" y="84"/>
                      </a:cubicBezTo>
                      <a:cubicBezTo>
                        <a:pt x="23028" y="84"/>
                        <a:pt x="84" y="0"/>
                        <a:pt x="0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46" name="Volný tvar: obrazec 245">
                  <a:extLst>
                    <a:ext uri="{FF2B5EF4-FFF2-40B4-BE49-F238E27FC236}">
                      <a16:creationId xmlns:a16="http://schemas.microsoft.com/office/drawing/2014/main" id="{83B78CCD-46E8-4359-83EF-CC6DD79157F9}"/>
                    </a:ext>
                  </a:extLst>
                </p:cNvPr>
                <p:cNvSpPr/>
                <p:nvPr/>
              </p:nvSpPr>
              <p:spPr>
                <a:xfrm>
                  <a:off x="7327778" y="4846772"/>
                  <a:ext cx="23280" cy="25381"/>
                </a:xfrm>
                <a:custGeom>
                  <a:avLst/>
                  <a:gdLst>
                    <a:gd name="connsiteX0" fmla="*/ 84 w 23280"/>
                    <a:gd name="connsiteY0" fmla="*/ 252 h 25381"/>
                    <a:gd name="connsiteX1" fmla="*/ 168 w 23280"/>
                    <a:gd name="connsiteY1" fmla="*/ 25213 h 25381"/>
                    <a:gd name="connsiteX2" fmla="*/ 13279 w 23280"/>
                    <a:gd name="connsiteY2" fmla="*/ 25213 h 25381"/>
                    <a:gd name="connsiteX3" fmla="*/ 23112 w 23280"/>
                    <a:gd name="connsiteY3" fmla="*/ 168 h 25381"/>
                    <a:gd name="connsiteX4" fmla="*/ 11094 w 23280"/>
                    <a:gd name="connsiteY4" fmla="*/ 337 h 25381"/>
                    <a:gd name="connsiteX5" fmla="*/ 84 w 23280"/>
                    <a:gd name="connsiteY5" fmla="*/ 337 h 25381"/>
                    <a:gd name="connsiteX6" fmla="*/ 84 w 23280"/>
                    <a:gd name="connsiteY6" fmla="*/ 252 h 25381"/>
                    <a:gd name="connsiteX7" fmla="*/ 13447 w 23280"/>
                    <a:gd name="connsiteY7" fmla="*/ 25381 h 25381"/>
                    <a:gd name="connsiteX8" fmla="*/ 84 w 23280"/>
                    <a:gd name="connsiteY8" fmla="*/ 25297 h 25381"/>
                    <a:gd name="connsiteX9" fmla="*/ 0 w 23280"/>
                    <a:gd name="connsiteY9" fmla="*/ 84 h 25381"/>
                    <a:gd name="connsiteX10" fmla="*/ 11094 w 23280"/>
                    <a:gd name="connsiteY10" fmla="*/ 0 h 25381"/>
                    <a:gd name="connsiteX11" fmla="*/ 23280 w 23280"/>
                    <a:gd name="connsiteY11" fmla="*/ 0 h 25381"/>
                    <a:gd name="connsiteX12" fmla="*/ 13447 w 23280"/>
                    <a:gd name="connsiteY12" fmla="*/ 25381 h 25381"/>
                    <a:gd name="connsiteX13" fmla="*/ 13447 w 23280"/>
                    <a:gd name="connsiteY13" fmla="*/ 25381 h 25381"/>
                    <a:gd name="connsiteX14" fmla="*/ 13447 w 23280"/>
                    <a:gd name="connsiteY14" fmla="*/ 25381 h 25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280" h="25381">
                      <a:moveTo>
                        <a:pt x="84" y="252"/>
                      </a:moveTo>
                      <a:lnTo>
                        <a:pt x="168" y="25213"/>
                      </a:lnTo>
                      <a:lnTo>
                        <a:pt x="13279" y="25213"/>
                      </a:lnTo>
                      <a:cubicBezTo>
                        <a:pt x="21263" y="13279"/>
                        <a:pt x="22776" y="3026"/>
                        <a:pt x="23112" y="168"/>
                      </a:cubicBezTo>
                      <a:lnTo>
                        <a:pt x="11094" y="337"/>
                      </a:lnTo>
                      <a:lnTo>
                        <a:pt x="84" y="337"/>
                      </a:lnTo>
                      <a:lnTo>
                        <a:pt x="84" y="252"/>
                      </a:lnTo>
                      <a:close/>
                      <a:moveTo>
                        <a:pt x="13447" y="25381"/>
                      </a:moveTo>
                      <a:lnTo>
                        <a:pt x="84" y="25297"/>
                      </a:lnTo>
                      <a:lnTo>
                        <a:pt x="0" y="84"/>
                      </a:lnTo>
                      <a:lnTo>
                        <a:pt x="11094" y="0"/>
                      </a:lnTo>
                      <a:lnTo>
                        <a:pt x="23280" y="0"/>
                      </a:lnTo>
                      <a:cubicBezTo>
                        <a:pt x="23028" y="3026"/>
                        <a:pt x="21515" y="13363"/>
                        <a:pt x="13447" y="25381"/>
                      </a:cubicBezTo>
                      <a:lnTo>
                        <a:pt x="13447" y="25381"/>
                      </a:lnTo>
                      <a:lnTo>
                        <a:pt x="13447" y="2538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47" name="Volný tvar: obrazec 246">
                  <a:extLst>
                    <a:ext uri="{FF2B5EF4-FFF2-40B4-BE49-F238E27FC236}">
                      <a16:creationId xmlns:a16="http://schemas.microsoft.com/office/drawing/2014/main" id="{0DE19D37-F947-479F-AA95-1612F9E60088}"/>
                    </a:ext>
                  </a:extLst>
                </p:cNvPr>
                <p:cNvSpPr/>
                <p:nvPr/>
              </p:nvSpPr>
              <p:spPr>
                <a:xfrm>
                  <a:off x="7304246" y="4872238"/>
                  <a:ext cx="23364" cy="24120"/>
                </a:xfrm>
                <a:custGeom>
                  <a:avLst/>
                  <a:gdLst>
                    <a:gd name="connsiteX0" fmla="*/ 0 w 23364"/>
                    <a:gd name="connsiteY0" fmla="*/ 0 h 24120"/>
                    <a:gd name="connsiteX1" fmla="*/ 0 w 23364"/>
                    <a:gd name="connsiteY1" fmla="*/ 24121 h 24120"/>
                    <a:gd name="connsiteX2" fmla="*/ 23365 w 23364"/>
                    <a:gd name="connsiteY2" fmla="*/ 13447 h 24120"/>
                    <a:gd name="connsiteX3" fmla="*/ 23365 w 23364"/>
                    <a:gd name="connsiteY3" fmla="*/ 0 h 24120"/>
                    <a:gd name="connsiteX4" fmla="*/ 0 w 23364"/>
                    <a:gd name="connsiteY4" fmla="*/ 0 h 24120"/>
                    <a:gd name="connsiteX5" fmla="*/ 0 w 23364"/>
                    <a:gd name="connsiteY5" fmla="*/ 0 h 24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364" h="24120">
                      <a:moveTo>
                        <a:pt x="0" y="0"/>
                      </a:moveTo>
                      <a:lnTo>
                        <a:pt x="0" y="24121"/>
                      </a:lnTo>
                      <a:cubicBezTo>
                        <a:pt x="10170" y="22020"/>
                        <a:pt x="18574" y="16893"/>
                        <a:pt x="23365" y="13447"/>
                      </a:cubicBezTo>
                      <a:lnTo>
                        <a:pt x="23365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48" name="Volný tvar: obrazec 247">
                  <a:extLst>
                    <a:ext uri="{FF2B5EF4-FFF2-40B4-BE49-F238E27FC236}">
                      <a16:creationId xmlns:a16="http://schemas.microsoft.com/office/drawing/2014/main" id="{AF3A670D-55F1-4F8C-BFC1-A33BFACCA2D8}"/>
                    </a:ext>
                  </a:extLst>
                </p:cNvPr>
                <p:cNvSpPr/>
                <p:nvPr/>
              </p:nvSpPr>
              <p:spPr>
                <a:xfrm>
                  <a:off x="7304161" y="4872153"/>
                  <a:ext cx="23616" cy="24372"/>
                </a:xfrm>
                <a:custGeom>
                  <a:avLst/>
                  <a:gdLst>
                    <a:gd name="connsiteX0" fmla="*/ 23365 w 23616"/>
                    <a:gd name="connsiteY0" fmla="*/ 84 h 24372"/>
                    <a:gd name="connsiteX1" fmla="*/ 168 w 23616"/>
                    <a:gd name="connsiteY1" fmla="*/ 252 h 24372"/>
                    <a:gd name="connsiteX2" fmla="*/ 252 w 23616"/>
                    <a:gd name="connsiteY2" fmla="*/ 24036 h 24372"/>
                    <a:gd name="connsiteX3" fmla="*/ 23449 w 23616"/>
                    <a:gd name="connsiteY3" fmla="*/ 13447 h 24372"/>
                    <a:gd name="connsiteX4" fmla="*/ 23365 w 23616"/>
                    <a:gd name="connsiteY4" fmla="*/ 84 h 24372"/>
                    <a:gd name="connsiteX5" fmla="*/ 23365 w 23616"/>
                    <a:gd name="connsiteY5" fmla="*/ 84 h 24372"/>
                    <a:gd name="connsiteX6" fmla="*/ 0 w 23616"/>
                    <a:gd name="connsiteY6" fmla="*/ 24373 h 24372"/>
                    <a:gd name="connsiteX7" fmla="*/ 0 w 23616"/>
                    <a:gd name="connsiteY7" fmla="*/ 84 h 24372"/>
                    <a:gd name="connsiteX8" fmla="*/ 23449 w 23616"/>
                    <a:gd name="connsiteY8" fmla="*/ 0 h 24372"/>
                    <a:gd name="connsiteX9" fmla="*/ 23616 w 23616"/>
                    <a:gd name="connsiteY9" fmla="*/ 13615 h 24372"/>
                    <a:gd name="connsiteX10" fmla="*/ 168 w 23616"/>
                    <a:gd name="connsiteY10" fmla="*/ 24373 h 24372"/>
                    <a:gd name="connsiteX11" fmla="*/ 0 w 23616"/>
                    <a:gd name="connsiteY11" fmla="*/ 24373 h 24372"/>
                    <a:gd name="connsiteX12" fmla="*/ 0 w 23616"/>
                    <a:gd name="connsiteY12" fmla="*/ 24373 h 24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616" h="24372">
                      <a:moveTo>
                        <a:pt x="23365" y="84"/>
                      </a:moveTo>
                      <a:lnTo>
                        <a:pt x="168" y="252"/>
                      </a:lnTo>
                      <a:lnTo>
                        <a:pt x="252" y="24036"/>
                      </a:lnTo>
                      <a:cubicBezTo>
                        <a:pt x="10085" y="22020"/>
                        <a:pt x="18322" y="17145"/>
                        <a:pt x="23449" y="13447"/>
                      </a:cubicBezTo>
                      <a:lnTo>
                        <a:pt x="23365" y="84"/>
                      </a:lnTo>
                      <a:lnTo>
                        <a:pt x="23365" y="84"/>
                      </a:lnTo>
                      <a:close/>
                      <a:moveTo>
                        <a:pt x="0" y="24373"/>
                      </a:moveTo>
                      <a:lnTo>
                        <a:pt x="0" y="84"/>
                      </a:lnTo>
                      <a:lnTo>
                        <a:pt x="23449" y="0"/>
                      </a:lnTo>
                      <a:lnTo>
                        <a:pt x="23616" y="13615"/>
                      </a:lnTo>
                      <a:cubicBezTo>
                        <a:pt x="18406" y="17481"/>
                        <a:pt x="10085" y="22356"/>
                        <a:pt x="168" y="24373"/>
                      </a:cubicBezTo>
                      <a:lnTo>
                        <a:pt x="0" y="24373"/>
                      </a:lnTo>
                      <a:lnTo>
                        <a:pt x="0" y="2437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49" name="Volný tvar: obrazec 248">
                  <a:extLst>
                    <a:ext uri="{FF2B5EF4-FFF2-40B4-BE49-F238E27FC236}">
                      <a16:creationId xmlns:a16="http://schemas.microsoft.com/office/drawing/2014/main" id="{939FCF80-4A7D-480B-B63B-A86709864CE1}"/>
                    </a:ext>
                  </a:extLst>
                </p:cNvPr>
                <p:cNvSpPr/>
                <p:nvPr/>
              </p:nvSpPr>
              <p:spPr>
                <a:xfrm>
                  <a:off x="7257097" y="4872238"/>
                  <a:ext cx="23363" cy="23868"/>
                </a:xfrm>
                <a:custGeom>
                  <a:avLst/>
                  <a:gdLst>
                    <a:gd name="connsiteX0" fmla="*/ 0 w 23363"/>
                    <a:gd name="connsiteY0" fmla="*/ 0 h 23868"/>
                    <a:gd name="connsiteX1" fmla="*/ 0 w 23363"/>
                    <a:gd name="connsiteY1" fmla="*/ 13447 h 23868"/>
                    <a:gd name="connsiteX2" fmla="*/ 23364 w 23363"/>
                    <a:gd name="connsiteY2" fmla="*/ 23869 h 23868"/>
                    <a:gd name="connsiteX3" fmla="*/ 23280 w 23363"/>
                    <a:gd name="connsiteY3" fmla="*/ 84 h 23868"/>
                    <a:gd name="connsiteX4" fmla="*/ 0 w 23363"/>
                    <a:gd name="connsiteY4" fmla="*/ 0 h 23868"/>
                    <a:gd name="connsiteX5" fmla="*/ 0 w 23363"/>
                    <a:gd name="connsiteY5" fmla="*/ 0 h 23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363" h="23868">
                      <a:moveTo>
                        <a:pt x="0" y="0"/>
                      </a:moveTo>
                      <a:lnTo>
                        <a:pt x="0" y="13447"/>
                      </a:lnTo>
                      <a:cubicBezTo>
                        <a:pt x="8068" y="19078"/>
                        <a:pt x="17229" y="22524"/>
                        <a:pt x="23364" y="23869"/>
                      </a:cubicBezTo>
                      <a:lnTo>
                        <a:pt x="23280" y="8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50" name="Volný tvar: obrazec 249">
                  <a:extLst>
                    <a:ext uri="{FF2B5EF4-FFF2-40B4-BE49-F238E27FC236}">
                      <a16:creationId xmlns:a16="http://schemas.microsoft.com/office/drawing/2014/main" id="{477FC2B1-125B-44CA-9096-999EBF68BFD3}"/>
                    </a:ext>
                  </a:extLst>
                </p:cNvPr>
                <p:cNvSpPr/>
                <p:nvPr/>
              </p:nvSpPr>
              <p:spPr>
                <a:xfrm>
                  <a:off x="7257013" y="4872238"/>
                  <a:ext cx="23616" cy="24036"/>
                </a:xfrm>
                <a:custGeom>
                  <a:avLst/>
                  <a:gdLst>
                    <a:gd name="connsiteX0" fmla="*/ 23280 w 23616"/>
                    <a:gd name="connsiteY0" fmla="*/ 0 h 24036"/>
                    <a:gd name="connsiteX1" fmla="*/ 84 w 23616"/>
                    <a:gd name="connsiteY1" fmla="*/ 84 h 24036"/>
                    <a:gd name="connsiteX2" fmla="*/ 252 w 23616"/>
                    <a:gd name="connsiteY2" fmla="*/ 13363 h 24036"/>
                    <a:gd name="connsiteX3" fmla="*/ 23365 w 23616"/>
                    <a:gd name="connsiteY3" fmla="*/ 23616 h 24036"/>
                    <a:gd name="connsiteX4" fmla="*/ 23280 w 23616"/>
                    <a:gd name="connsiteY4" fmla="*/ 0 h 24036"/>
                    <a:gd name="connsiteX5" fmla="*/ 23280 w 23616"/>
                    <a:gd name="connsiteY5" fmla="*/ 0 h 24036"/>
                    <a:gd name="connsiteX6" fmla="*/ 23616 w 23616"/>
                    <a:gd name="connsiteY6" fmla="*/ 24036 h 24036"/>
                    <a:gd name="connsiteX7" fmla="*/ 23448 w 23616"/>
                    <a:gd name="connsiteY7" fmla="*/ 24036 h 24036"/>
                    <a:gd name="connsiteX8" fmla="*/ 84 w 23616"/>
                    <a:gd name="connsiteY8" fmla="*/ 13615 h 24036"/>
                    <a:gd name="connsiteX9" fmla="*/ 0 w 23616"/>
                    <a:gd name="connsiteY9" fmla="*/ 84 h 24036"/>
                    <a:gd name="connsiteX10" fmla="*/ 23448 w 23616"/>
                    <a:gd name="connsiteY10" fmla="*/ 0 h 24036"/>
                    <a:gd name="connsiteX11" fmla="*/ 23616 w 23616"/>
                    <a:gd name="connsiteY11" fmla="*/ 24036 h 24036"/>
                    <a:gd name="connsiteX12" fmla="*/ 23616 w 23616"/>
                    <a:gd name="connsiteY12" fmla="*/ 24036 h 24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616" h="24036">
                      <a:moveTo>
                        <a:pt x="23280" y="0"/>
                      </a:moveTo>
                      <a:lnTo>
                        <a:pt x="84" y="84"/>
                      </a:lnTo>
                      <a:lnTo>
                        <a:pt x="252" y="13363"/>
                      </a:lnTo>
                      <a:cubicBezTo>
                        <a:pt x="8320" y="18994"/>
                        <a:pt x="17481" y="22356"/>
                        <a:pt x="23365" y="23616"/>
                      </a:cubicBezTo>
                      <a:lnTo>
                        <a:pt x="23280" y="0"/>
                      </a:lnTo>
                      <a:lnTo>
                        <a:pt x="23280" y="0"/>
                      </a:lnTo>
                      <a:close/>
                      <a:moveTo>
                        <a:pt x="23616" y="24036"/>
                      </a:moveTo>
                      <a:lnTo>
                        <a:pt x="23448" y="24036"/>
                      </a:lnTo>
                      <a:cubicBezTo>
                        <a:pt x="17565" y="22776"/>
                        <a:pt x="8320" y="19414"/>
                        <a:pt x="84" y="13615"/>
                      </a:cubicBezTo>
                      <a:lnTo>
                        <a:pt x="0" y="84"/>
                      </a:lnTo>
                      <a:lnTo>
                        <a:pt x="23448" y="0"/>
                      </a:lnTo>
                      <a:lnTo>
                        <a:pt x="23616" y="24036"/>
                      </a:lnTo>
                      <a:lnTo>
                        <a:pt x="23616" y="240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51" name="Volný tvar: obrazec 250">
                  <a:extLst>
                    <a:ext uri="{FF2B5EF4-FFF2-40B4-BE49-F238E27FC236}">
                      <a16:creationId xmlns:a16="http://schemas.microsoft.com/office/drawing/2014/main" id="{5AED0E21-2724-4C1A-8A02-01A66332E717}"/>
                    </a:ext>
                  </a:extLst>
                </p:cNvPr>
                <p:cNvSpPr/>
                <p:nvPr/>
              </p:nvSpPr>
              <p:spPr>
                <a:xfrm>
                  <a:off x="7233481" y="4846940"/>
                  <a:ext cx="23363" cy="25129"/>
                </a:xfrm>
                <a:custGeom>
                  <a:avLst/>
                  <a:gdLst>
                    <a:gd name="connsiteX0" fmla="*/ 0 w 23363"/>
                    <a:gd name="connsiteY0" fmla="*/ 0 h 25129"/>
                    <a:gd name="connsiteX1" fmla="*/ 9581 w 23363"/>
                    <a:gd name="connsiteY1" fmla="*/ 24793 h 25129"/>
                    <a:gd name="connsiteX2" fmla="*/ 23364 w 23363"/>
                    <a:gd name="connsiteY2" fmla="*/ 25129 h 25129"/>
                    <a:gd name="connsiteX3" fmla="*/ 23364 w 23363"/>
                    <a:gd name="connsiteY3" fmla="*/ 0 h 25129"/>
                    <a:gd name="connsiteX4" fmla="*/ 0 w 23363"/>
                    <a:gd name="connsiteY4" fmla="*/ 0 h 25129"/>
                    <a:gd name="connsiteX5" fmla="*/ 0 w 23363"/>
                    <a:gd name="connsiteY5" fmla="*/ 0 h 25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363" h="25129">
                      <a:moveTo>
                        <a:pt x="0" y="0"/>
                      </a:moveTo>
                      <a:cubicBezTo>
                        <a:pt x="756" y="9833"/>
                        <a:pt x="5127" y="18574"/>
                        <a:pt x="9581" y="24793"/>
                      </a:cubicBezTo>
                      <a:lnTo>
                        <a:pt x="23364" y="25129"/>
                      </a:lnTo>
                      <a:lnTo>
                        <a:pt x="23364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52" name="Volný tvar: obrazec 251">
                  <a:extLst>
                    <a:ext uri="{FF2B5EF4-FFF2-40B4-BE49-F238E27FC236}">
                      <a16:creationId xmlns:a16="http://schemas.microsoft.com/office/drawing/2014/main" id="{2CBC22A4-0356-49AD-B58C-E4182321EC73}"/>
                    </a:ext>
                  </a:extLst>
                </p:cNvPr>
                <p:cNvSpPr/>
                <p:nvPr/>
              </p:nvSpPr>
              <p:spPr>
                <a:xfrm>
                  <a:off x="7233396" y="4846772"/>
                  <a:ext cx="23532" cy="25297"/>
                </a:xfrm>
                <a:custGeom>
                  <a:avLst/>
                  <a:gdLst>
                    <a:gd name="connsiteX0" fmla="*/ 23365 w 23532"/>
                    <a:gd name="connsiteY0" fmla="*/ 84 h 25297"/>
                    <a:gd name="connsiteX1" fmla="*/ 84 w 23532"/>
                    <a:gd name="connsiteY1" fmla="*/ 252 h 25297"/>
                    <a:gd name="connsiteX2" fmla="*/ 9749 w 23532"/>
                    <a:gd name="connsiteY2" fmla="*/ 24793 h 25297"/>
                    <a:gd name="connsiteX3" fmla="*/ 23280 w 23532"/>
                    <a:gd name="connsiteY3" fmla="*/ 25045 h 25297"/>
                    <a:gd name="connsiteX4" fmla="*/ 23280 w 23532"/>
                    <a:gd name="connsiteY4" fmla="*/ 84 h 25297"/>
                    <a:gd name="connsiteX5" fmla="*/ 23365 w 23532"/>
                    <a:gd name="connsiteY5" fmla="*/ 84 h 25297"/>
                    <a:gd name="connsiteX6" fmla="*/ 23532 w 23532"/>
                    <a:gd name="connsiteY6" fmla="*/ 25297 h 25297"/>
                    <a:gd name="connsiteX7" fmla="*/ 23448 w 23532"/>
                    <a:gd name="connsiteY7" fmla="*/ 25297 h 25297"/>
                    <a:gd name="connsiteX8" fmla="*/ 9665 w 23532"/>
                    <a:gd name="connsiteY8" fmla="*/ 25045 h 25297"/>
                    <a:gd name="connsiteX9" fmla="*/ 0 w 23532"/>
                    <a:gd name="connsiteY9" fmla="*/ 168 h 25297"/>
                    <a:gd name="connsiteX10" fmla="*/ 23448 w 23532"/>
                    <a:gd name="connsiteY10" fmla="*/ 0 h 25297"/>
                    <a:gd name="connsiteX11" fmla="*/ 23532 w 23532"/>
                    <a:gd name="connsiteY11" fmla="*/ 25297 h 25297"/>
                    <a:gd name="connsiteX12" fmla="*/ 23532 w 23532"/>
                    <a:gd name="connsiteY12" fmla="*/ 25297 h 25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3532" h="25297">
                      <a:moveTo>
                        <a:pt x="23365" y="84"/>
                      </a:moveTo>
                      <a:lnTo>
                        <a:pt x="84" y="252"/>
                      </a:lnTo>
                      <a:cubicBezTo>
                        <a:pt x="1093" y="11178"/>
                        <a:pt x="6556" y="20339"/>
                        <a:pt x="9749" y="24793"/>
                      </a:cubicBezTo>
                      <a:lnTo>
                        <a:pt x="23280" y="25045"/>
                      </a:lnTo>
                      <a:lnTo>
                        <a:pt x="23280" y="84"/>
                      </a:lnTo>
                      <a:lnTo>
                        <a:pt x="23365" y="84"/>
                      </a:lnTo>
                      <a:close/>
                      <a:moveTo>
                        <a:pt x="23532" y="25297"/>
                      </a:moveTo>
                      <a:lnTo>
                        <a:pt x="23448" y="25297"/>
                      </a:lnTo>
                      <a:lnTo>
                        <a:pt x="9665" y="25045"/>
                      </a:lnTo>
                      <a:cubicBezTo>
                        <a:pt x="6387" y="20507"/>
                        <a:pt x="840" y="11262"/>
                        <a:pt x="0" y="168"/>
                      </a:cubicBezTo>
                      <a:lnTo>
                        <a:pt x="23448" y="0"/>
                      </a:lnTo>
                      <a:lnTo>
                        <a:pt x="23532" y="25297"/>
                      </a:lnTo>
                      <a:lnTo>
                        <a:pt x="23532" y="252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53" name="Volný tvar: obrazec 252">
                  <a:extLst>
                    <a:ext uri="{FF2B5EF4-FFF2-40B4-BE49-F238E27FC236}">
                      <a16:creationId xmlns:a16="http://schemas.microsoft.com/office/drawing/2014/main" id="{2522C564-0EAA-453F-AB3A-472D8F57BABC}"/>
                    </a:ext>
                  </a:extLst>
                </p:cNvPr>
                <p:cNvSpPr/>
                <p:nvPr/>
              </p:nvSpPr>
              <p:spPr>
                <a:xfrm>
                  <a:off x="7233396" y="4796094"/>
                  <a:ext cx="23616" cy="25381"/>
                </a:xfrm>
                <a:custGeom>
                  <a:avLst/>
                  <a:gdLst>
                    <a:gd name="connsiteX0" fmla="*/ 0 w 23616"/>
                    <a:gd name="connsiteY0" fmla="*/ 0 h 25381"/>
                    <a:gd name="connsiteX1" fmla="*/ 23616 w 23616"/>
                    <a:gd name="connsiteY1" fmla="*/ 0 h 25381"/>
                    <a:gd name="connsiteX2" fmla="*/ 23616 w 23616"/>
                    <a:gd name="connsiteY2" fmla="*/ 25381 h 25381"/>
                    <a:gd name="connsiteX3" fmla="*/ 0 w 23616"/>
                    <a:gd name="connsiteY3" fmla="*/ 25381 h 25381"/>
                    <a:gd name="connsiteX4" fmla="*/ 0 w 23616"/>
                    <a:gd name="connsiteY4" fmla="*/ 0 h 25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616" h="25381">
                      <a:moveTo>
                        <a:pt x="0" y="0"/>
                      </a:moveTo>
                      <a:lnTo>
                        <a:pt x="23616" y="0"/>
                      </a:lnTo>
                      <a:lnTo>
                        <a:pt x="23616" y="25381"/>
                      </a:lnTo>
                      <a:lnTo>
                        <a:pt x="0" y="253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54" name="Volný tvar: obrazec 253">
                  <a:extLst>
                    <a:ext uri="{FF2B5EF4-FFF2-40B4-BE49-F238E27FC236}">
                      <a16:creationId xmlns:a16="http://schemas.microsoft.com/office/drawing/2014/main" id="{34D4C680-F0FE-46FF-844C-BE25842FE6EC}"/>
                    </a:ext>
                  </a:extLst>
                </p:cNvPr>
                <p:cNvSpPr/>
                <p:nvPr/>
              </p:nvSpPr>
              <p:spPr>
                <a:xfrm>
                  <a:off x="7280545" y="4796094"/>
                  <a:ext cx="23616" cy="25381"/>
                </a:xfrm>
                <a:custGeom>
                  <a:avLst/>
                  <a:gdLst>
                    <a:gd name="connsiteX0" fmla="*/ 0 w 23616"/>
                    <a:gd name="connsiteY0" fmla="*/ 0 h 25381"/>
                    <a:gd name="connsiteX1" fmla="*/ 23616 w 23616"/>
                    <a:gd name="connsiteY1" fmla="*/ 0 h 25381"/>
                    <a:gd name="connsiteX2" fmla="*/ 23616 w 23616"/>
                    <a:gd name="connsiteY2" fmla="*/ 25381 h 25381"/>
                    <a:gd name="connsiteX3" fmla="*/ 0 w 23616"/>
                    <a:gd name="connsiteY3" fmla="*/ 25381 h 25381"/>
                    <a:gd name="connsiteX4" fmla="*/ 0 w 23616"/>
                    <a:gd name="connsiteY4" fmla="*/ 0 h 25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616" h="25381">
                      <a:moveTo>
                        <a:pt x="0" y="0"/>
                      </a:moveTo>
                      <a:lnTo>
                        <a:pt x="23616" y="0"/>
                      </a:lnTo>
                      <a:lnTo>
                        <a:pt x="23616" y="25381"/>
                      </a:lnTo>
                      <a:lnTo>
                        <a:pt x="0" y="253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55" name="Volný tvar: obrazec 254">
                  <a:extLst>
                    <a:ext uri="{FF2B5EF4-FFF2-40B4-BE49-F238E27FC236}">
                      <a16:creationId xmlns:a16="http://schemas.microsoft.com/office/drawing/2014/main" id="{525A41AE-1340-4817-BA77-E3C9C4B21684}"/>
                    </a:ext>
                  </a:extLst>
                </p:cNvPr>
                <p:cNvSpPr/>
                <p:nvPr/>
              </p:nvSpPr>
              <p:spPr>
                <a:xfrm>
                  <a:off x="7304161" y="4770544"/>
                  <a:ext cx="23532" cy="25380"/>
                </a:xfrm>
                <a:custGeom>
                  <a:avLst/>
                  <a:gdLst>
                    <a:gd name="connsiteX0" fmla="*/ 0 w 23532"/>
                    <a:gd name="connsiteY0" fmla="*/ 0 h 25380"/>
                    <a:gd name="connsiteX1" fmla="*/ 23532 w 23532"/>
                    <a:gd name="connsiteY1" fmla="*/ 0 h 25380"/>
                    <a:gd name="connsiteX2" fmla="*/ 23532 w 23532"/>
                    <a:gd name="connsiteY2" fmla="*/ 25381 h 25380"/>
                    <a:gd name="connsiteX3" fmla="*/ 0 w 23532"/>
                    <a:gd name="connsiteY3" fmla="*/ 25381 h 25380"/>
                    <a:gd name="connsiteX4" fmla="*/ 0 w 23532"/>
                    <a:gd name="connsiteY4" fmla="*/ 0 h 25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32" h="25380">
                      <a:moveTo>
                        <a:pt x="0" y="0"/>
                      </a:moveTo>
                      <a:lnTo>
                        <a:pt x="23532" y="0"/>
                      </a:lnTo>
                      <a:lnTo>
                        <a:pt x="23532" y="25381"/>
                      </a:lnTo>
                      <a:lnTo>
                        <a:pt x="0" y="253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56" name="Volný tvar: obrazec 255">
                  <a:extLst>
                    <a:ext uri="{FF2B5EF4-FFF2-40B4-BE49-F238E27FC236}">
                      <a16:creationId xmlns:a16="http://schemas.microsoft.com/office/drawing/2014/main" id="{F87CA5C6-38C9-46DE-81E2-05D5C324EA21}"/>
                    </a:ext>
                  </a:extLst>
                </p:cNvPr>
                <p:cNvSpPr/>
                <p:nvPr/>
              </p:nvSpPr>
              <p:spPr>
                <a:xfrm>
                  <a:off x="7327778" y="4796094"/>
                  <a:ext cx="23532" cy="25381"/>
                </a:xfrm>
                <a:custGeom>
                  <a:avLst/>
                  <a:gdLst>
                    <a:gd name="connsiteX0" fmla="*/ 0 w 23532"/>
                    <a:gd name="connsiteY0" fmla="*/ 0 h 25381"/>
                    <a:gd name="connsiteX1" fmla="*/ 23533 w 23532"/>
                    <a:gd name="connsiteY1" fmla="*/ 0 h 25381"/>
                    <a:gd name="connsiteX2" fmla="*/ 23533 w 23532"/>
                    <a:gd name="connsiteY2" fmla="*/ 25381 h 25381"/>
                    <a:gd name="connsiteX3" fmla="*/ 0 w 23532"/>
                    <a:gd name="connsiteY3" fmla="*/ 25381 h 25381"/>
                    <a:gd name="connsiteX4" fmla="*/ 0 w 23532"/>
                    <a:gd name="connsiteY4" fmla="*/ 0 h 25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32" h="25381">
                      <a:moveTo>
                        <a:pt x="0" y="0"/>
                      </a:moveTo>
                      <a:lnTo>
                        <a:pt x="23533" y="0"/>
                      </a:lnTo>
                      <a:lnTo>
                        <a:pt x="23533" y="25381"/>
                      </a:lnTo>
                      <a:lnTo>
                        <a:pt x="0" y="253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57" name="Volný tvar: obrazec 256">
                  <a:extLst>
                    <a:ext uri="{FF2B5EF4-FFF2-40B4-BE49-F238E27FC236}">
                      <a16:creationId xmlns:a16="http://schemas.microsoft.com/office/drawing/2014/main" id="{78232E0B-2F3E-4C75-AB42-FE77F100FD51}"/>
                    </a:ext>
                  </a:extLst>
                </p:cNvPr>
                <p:cNvSpPr/>
                <p:nvPr/>
              </p:nvSpPr>
              <p:spPr>
                <a:xfrm>
                  <a:off x="7257013" y="4821475"/>
                  <a:ext cx="23532" cy="25296"/>
                </a:xfrm>
                <a:custGeom>
                  <a:avLst/>
                  <a:gdLst>
                    <a:gd name="connsiteX0" fmla="*/ 0 w 23532"/>
                    <a:gd name="connsiteY0" fmla="*/ 0 h 25296"/>
                    <a:gd name="connsiteX1" fmla="*/ 23532 w 23532"/>
                    <a:gd name="connsiteY1" fmla="*/ 0 h 25296"/>
                    <a:gd name="connsiteX2" fmla="*/ 23532 w 23532"/>
                    <a:gd name="connsiteY2" fmla="*/ 25297 h 25296"/>
                    <a:gd name="connsiteX3" fmla="*/ 0 w 23532"/>
                    <a:gd name="connsiteY3" fmla="*/ 25297 h 25296"/>
                    <a:gd name="connsiteX4" fmla="*/ 0 w 23532"/>
                    <a:gd name="connsiteY4" fmla="*/ 0 h 25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32" h="25296">
                      <a:moveTo>
                        <a:pt x="0" y="0"/>
                      </a:moveTo>
                      <a:lnTo>
                        <a:pt x="23532" y="0"/>
                      </a:lnTo>
                      <a:lnTo>
                        <a:pt x="23532" y="25297"/>
                      </a:lnTo>
                      <a:lnTo>
                        <a:pt x="0" y="2529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58" name="Volný tvar: obrazec 257">
                  <a:extLst>
                    <a:ext uri="{FF2B5EF4-FFF2-40B4-BE49-F238E27FC236}">
                      <a16:creationId xmlns:a16="http://schemas.microsoft.com/office/drawing/2014/main" id="{07515422-9B9E-4308-A353-5C560DC101BF}"/>
                    </a:ext>
                  </a:extLst>
                </p:cNvPr>
                <p:cNvSpPr/>
                <p:nvPr/>
              </p:nvSpPr>
              <p:spPr>
                <a:xfrm>
                  <a:off x="7304161" y="4821475"/>
                  <a:ext cx="23532" cy="25296"/>
                </a:xfrm>
                <a:custGeom>
                  <a:avLst/>
                  <a:gdLst>
                    <a:gd name="connsiteX0" fmla="*/ 0 w 23532"/>
                    <a:gd name="connsiteY0" fmla="*/ 0 h 25296"/>
                    <a:gd name="connsiteX1" fmla="*/ 23532 w 23532"/>
                    <a:gd name="connsiteY1" fmla="*/ 0 h 25296"/>
                    <a:gd name="connsiteX2" fmla="*/ 23532 w 23532"/>
                    <a:gd name="connsiteY2" fmla="*/ 25297 h 25296"/>
                    <a:gd name="connsiteX3" fmla="*/ 0 w 23532"/>
                    <a:gd name="connsiteY3" fmla="*/ 25297 h 25296"/>
                    <a:gd name="connsiteX4" fmla="*/ 0 w 23532"/>
                    <a:gd name="connsiteY4" fmla="*/ 0 h 25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32" h="25296">
                      <a:moveTo>
                        <a:pt x="0" y="0"/>
                      </a:moveTo>
                      <a:lnTo>
                        <a:pt x="23532" y="0"/>
                      </a:lnTo>
                      <a:lnTo>
                        <a:pt x="23532" y="25297"/>
                      </a:lnTo>
                      <a:lnTo>
                        <a:pt x="0" y="2529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59" name="Volný tvar: obrazec 258">
                  <a:extLst>
                    <a:ext uri="{FF2B5EF4-FFF2-40B4-BE49-F238E27FC236}">
                      <a16:creationId xmlns:a16="http://schemas.microsoft.com/office/drawing/2014/main" id="{30B14AC9-78D1-4FAD-A3E8-F95F1B6FA5BE}"/>
                    </a:ext>
                  </a:extLst>
                </p:cNvPr>
                <p:cNvSpPr/>
                <p:nvPr/>
              </p:nvSpPr>
              <p:spPr>
                <a:xfrm>
                  <a:off x="7280545" y="4846772"/>
                  <a:ext cx="23616" cy="25381"/>
                </a:xfrm>
                <a:custGeom>
                  <a:avLst/>
                  <a:gdLst>
                    <a:gd name="connsiteX0" fmla="*/ 0 w 23616"/>
                    <a:gd name="connsiteY0" fmla="*/ 0 h 25381"/>
                    <a:gd name="connsiteX1" fmla="*/ 23616 w 23616"/>
                    <a:gd name="connsiteY1" fmla="*/ 0 h 25381"/>
                    <a:gd name="connsiteX2" fmla="*/ 23616 w 23616"/>
                    <a:gd name="connsiteY2" fmla="*/ 25381 h 25381"/>
                    <a:gd name="connsiteX3" fmla="*/ 0 w 23616"/>
                    <a:gd name="connsiteY3" fmla="*/ 25381 h 25381"/>
                    <a:gd name="connsiteX4" fmla="*/ 0 w 23616"/>
                    <a:gd name="connsiteY4" fmla="*/ 0 h 25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616" h="25381">
                      <a:moveTo>
                        <a:pt x="0" y="0"/>
                      </a:moveTo>
                      <a:lnTo>
                        <a:pt x="23616" y="0"/>
                      </a:lnTo>
                      <a:lnTo>
                        <a:pt x="23616" y="25381"/>
                      </a:lnTo>
                      <a:lnTo>
                        <a:pt x="0" y="2538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60" name="Volný tvar: obrazec 259">
                  <a:extLst>
                    <a:ext uri="{FF2B5EF4-FFF2-40B4-BE49-F238E27FC236}">
                      <a16:creationId xmlns:a16="http://schemas.microsoft.com/office/drawing/2014/main" id="{9448D2CB-90E8-43D8-8715-49684497B36A}"/>
                    </a:ext>
                  </a:extLst>
                </p:cNvPr>
                <p:cNvSpPr/>
                <p:nvPr/>
              </p:nvSpPr>
              <p:spPr>
                <a:xfrm>
                  <a:off x="7315003" y="4737683"/>
                  <a:ext cx="756" cy="3029"/>
                </a:xfrm>
                <a:custGeom>
                  <a:avLst/>
                  <a:gdLst>
                    <a:gd name="connsiteX0" fmla="*/ 756 w 756"/>
                    <a:gd name="connsiteY0" fmla="*/ 3025 h 3029"/>
                    <a:gd name="connsiteX1" fmla="*/ 420 w 756"/>
                    <a:gd name="connsiteY1" fmla="*/ 1681 h 3029"/>
                    <a:gd name="connsiteX2" fmla="*/ 0 w 756"/>
                    <a:gd name="connsiteY2" fmla="*/ 0 h 3029"/>
                    <a:gd name="connsiteX3" fmla="*/ 756 w 756"/>
                    <a:gd name="connsiteY3" fmla="*/ 3025 h 3029"/>
                    <a:gd name="connsiteX4" fmla="*/ 756 w 756"/>
                    <a:gd name="connsiteY4" fmla="*/ 3025 h 3029"/>
                    <a:gd name="connsiteX5" fmla="*/ 756 w 756"/>
                    <a:gd name="connsiteY5" fmla="*/ 3025 h 3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56" h="3029">
                      <a:moveTo>
                        <a:pt x="756" y="3025"/>
                      </a:moveTo>
                      <a:cubicBezTo>
                        <a:pt x="672" y="3110"/>
                        <a:pt x="504" y="1933"/>
                        <a:pt x="420" y="1681"/>
                      </a:cubicBezTo>
                      <a:cubicBezTo>
                        <a:pt x="336" y="1345"/>
                        <a:pt x="168" y="841"/>
                        <a:pt x="0" y="0"/>
                      </a:cubicBezTo>
                      <a:cubicBezTo>
                        <a:pt x="504" y="1008"/>
                        <a:pt x="756" y="2101"/>
                        <a:pt x="756" y="3025"/>
                      </a:cubicBezTo>
                      <a:lnTo>
                        <a:pt x="756" y="3025"/>
                      </a:lnTo>
                      <a:lnTo>
                        <a:pt x="756" y="3025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  <p:sp>
              <p:nvSpPr>
                <p:cNvPr id="261" name="Volný tvar: obrazec 260">
                  <a:extLst>
                    <a:ext uri="{FF2B5EF4-FFF2-40B4-BE49-F238E27FC236}">
                      <a16:creationId xmlns:a16="http://schemas.microsoft.com/office/drawing/2014/main" id="{0A717A54-CA0F-442C-A7A9-5DCAB8B94C66}"/>
                    </a:ext>
                  </a:extLst>
                </p:cNvPr>
                <p:cNvSpPr/>
                <p:nvPr/>
              </p:nvSpPr>
              <p:spPr>
                <a:xfrm>
                  <a:off x="7314835" y="4737851"/>
                  <a:ext cx="1021" cy="3025"/>
                </a:xfrm>
                <a:custGeom>
                  <a:avLst/>
                  <a:gdLst>
                    <a:gd name="connsiteX0" fmla="*/ 840 w 1021"/>
                    <a:gd name="connsiteY0" fmla="*/ 3025 h 3025"/>
                    <a:gd name="connsiteX1" fmla="*/ 504 w 1021"/>
                    <a:gd name="connsiteY1" fmla="*/ 2017 h 3025"/>
                    <a:gd name="connsiteX2" fmla="*/ 0 w 1021"/>
                    <a:gd name="connsiteY2" fmla="*/ 0 h 3025"/>
                    <a:gd name="connsiteX3" fmla="*/ 1008 w 1021"/>
                    <a:gd name="connsiteY3" fmla="*/ 2941 h 3025"/>
                    <a:gd name="connsiteX4" fmla="*/ 840 w 1021"/>
                    <a:gd name="connsiteY4" fmla="*/ 3025 h 3025"/>
                    <a:gd name="connsiteX5" fmla="*/ 840 w 1021"/>
                    <a:gd name="connsiteY5" fmla="*/ 3025 h 3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21" h="3025">
                      <a:moveTo>
                        <a:pt x="840" y="3025"/>
                      </a:moveTo>
                      <a:cubicBezTo>
                        <a:pt x="672" y="3025"/>
                        <a:pt x="672" y="2857"/>
                        <a:pt x="504" y="2017"/>
                      </a:cubicBezTo>
                      <a:lnTo>
                        <a:pt x="0" y="0"/>
                      </a:lnTo>
                      <a:cubicBezTo>
                        <a:pt x="757" y="756"/>
                        <a:pt x="1093" y="1933"/>
                        <a:pt x="1008" y="2941"/>
                      </a:cubicBezTo>
                      <a:lnTo>
                        <a:pt x="840" y="3025"/>
                      </a:lnTo>
                      <a:lnTo>
                        <a:pt x="840" y="3025"/>
                      </a:lnTo>
                      <a:close/>
                    </a:path>
                  </a:pathLst>
                </a:custGeom>
                <a:solidFill>
                  <a:srgbClr val="C1A22F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</p:grpSp>
        </p:grpSp>
        <p:grpSp>
          <p:nvGrpSpPr>
            <p:cNvPr id="285" name="Skupina 284">
              <a:extLst>
                <a:ext uri="{FF2B5EF4-FFF2-40B4-BE49-F238E27FC236}">
                  <a16:creationId xmlns:a16="http://schemas.microsoft.com/office/drawing/2014/main" id="{9FA3027D-97CB-4494-B438-45AF9EF299B9}"/>
                </a:ext>
              </a:extLst>
            </p:cNvPr>
            <p:cNvGrpSpPr/>
            <p:nvPr/>
          </p:nvGrpSpPr>
          <p:grpSpPr>
            <a:xfrm>
              <a:off x="8020062" y="4701025"/>
              <a:ext cx="3225852" cy="720597"/>
              <a:chOff x="8048852" y="4701025"/>
              <a:chExt cx="3225852" cy="720597"/>
            </a:xfrm>
          </p:grpSpPr>
          <p:sp>
            <p:nvSpPr>
              <p:cNvPr id="70" name="Volný tvar: obrazec 69">
                <a:extLst>
                  <a:ext uri="{FF2B5EF4-FFF2-40B4-BE49-F238E27FC236}">
                    <a16:creationId xmlns:a16="http://schemas.microsoft.com/office/drawing/2014/main" id="{20EE508C-93E4-4136-BB03-FD444C51857D}"/>
                  </a:ext>
                </a:extLst>
              </p:cNvPr>
              <p:cNvSpPr/>
              <p:nvPr/>
            </p:nvSpPr>
            <p:spPr>
              <a:xfrm>
                <a:off x="8048852" y="4701025"/>
                <a:ext cx="3225852" cy="720597"/>
              </a:xfrm>
              <a:custGeom>
                <a:avLst/>
                <a:gdLst>
                  <a:gd name="connsiteX0" fmla="*/ 0 w 3134425"/>
                  <a:gd name="connsiteY0" fmla="*/ 0 h 700087"/>
                  <a:gd name="connsiteX1" fmla="*/ 3134426 w 3134425"/>
                  <a:gd name="connsiteY1" fmla="*/ 0 h 700087"/>
                  <a:gd name="connsiteX2" fmla="*/ 3134426 w 3134425"/>
                  <a:gd name="connsiteY2" fmla="*/ 700087 h 700087"/>
                  <a:gd name="connsiteX3" fmla="*/ 0 w 3134425"/>
                  <a:gd name="connsiteY3" fmla="*/ 700087 h 70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4425" h="700087">
                    <a:moveTo>
                      <a:pt x="0" y="0"/>
                    </a:moveTo>
                    <a:lnTo>
                      <a:pt x="3134426" y="0"/>
                    </a:lnTo>
                    <a:lnTo>
                      <a:pt x="3134426" y="700087"/>
                    </a:lnTo>
                    <a:lnTo>
                      <a:pt x="0" y="700087"/>
                    </a:lnTo>
                    <a:close/>
                  </a:path>
                </a:pathLst>
              </a:custGeom>
              <a:solidFill>
                <a:srgbClr val="EBF1FB"/>
              </a:solidFill>
              <a:ln w="8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87" name="TextovéPole 86">
                <a:extLst>
                  <a:ext uri="{FF2B5EF4-FFF2-40B4-BE49-F238E27FC236}">
                    <a16:creationId xmlns:a16="http://schemas.microsoft.com/office/drawing/2014/main" id="{3E6305E4-8D24-4B05-BE6A-21DD3926B137}"/>
                  </a:ext>
                </a:extLst>
              </p:cNvPr>
              <p:cNvSpPr txBox="1"/>
              <p:nvPr/>
            </p:nvSpPr>
            <p:spPr>
              <a:xfrm>
                <a:off x="8144145" y="4868172"/>
                <a:ext cx="1649989" cy="362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cs-CZ" sz="1654" spc="0" baseline="0" dirty="0">
                    <a:solidFill>
                      <a:srgbClr val="000000"/>
                    </a:solidFill>
                    <a:latin typeface="MyriadPro-Bold"/>
                    <a:sym typeface="MyriadPro-Bold"/>
                    <a:rtl val="0"/>
                  </a:rPr>
                  <a:t>Czech Republic</a:t>
                </a:r>
              </a:p>
            </p:txBody>
          </p:sp>
          <p:grpSp>
            <p:nvGrpSpPr>
              <p:cNvPr id="262" name="Grafický objekt 62">
                <a:extLst>
                  <a:ext uri="{FF2B5EF4-FFF2-40B4-BE49-F238E27FC236}">
                    <a16:creationId xmlns:a16="http://schemas.microsoft.com/office/drawing/2014/main" id="{AE9E5963-F305-48BB-BB01-BC746384A2F5}"/>
                  </a:ext>
                </a:extLst>
              </p:cNvPr>
              <p:cNvGrpSpPr/>
              <p:nvPr/>
            </p:nvGrpSpPr>
            <p:grpSpPr>
              <a:xfrm>
                <a:off x="10608948" y="4902152"/>
                <a:ext cx="542241" cy="316267"/>
                <a:chOff x="10500107" y="4665741"/>
                <a:chExt cx="526873" cy="307265"/>
              </a:xfrm>
            </p:grpSpPr>
            <p:grpSp>
              <p:nvGrpSpPr>
                <p:cNvPr id="263" name="Grafický objekt 62">
                  <a:extLst>
                    <a:ext uri="{FF2B5EF4-FFF2-40B4-BE49-F238E27FC236}">
                      <a16:creationId xmlns:a16="http://schemas.microsoft.com/office/drawing/2014/main" id="{C8852BFD-99AC-44E4-9CFE-90629DCAB646}"/>
                    </a:ext>
                  </a:extLst>
                </p:cNvPr>
                <p:cNvGrpSpPr/>
                <p:nvPr/>
              </p:nvGrpSpPr>
              <p:grpSpPr>
                <a:xfrm>
                  <a:off x="10500107" y="4665741"/>
                  <a:ext cx="526873" cy="307265"/>
                  <a:chOff x="10500107" y="4665741"/>
                  <a:chExt cx="526873" cy="307265"/>
                </a:xfrm>
              </p:grpSpPr>
              <p:sp>
                <p:nvSpPr>
                  <p:cNvPr id="264" name="Volný tvar: obrazec 263">
                    <a:extLst>
                      <a:ext uri="{FF2B5EF4-FFF2-40B4-BE49-F238E27FC236}">
                        <a16:creationId xmlns:a16="http://schemas.microsoft.com/office/drawing/2014/main" id="{4663D35D-03F2-4667-8FD7-84D754961009}"/>
                      </a:ext>
                    </a:extLst>
                  </p:cNvPr>
                  <p:cNvSpPr/>
                  <p:nvPr/>
                </p:nvSpPr>
                <p:spPr>
                  <a:xfrm>
                    <a:off x="10500107" y="4665741"/>
                    <a:ext cx="526873" cy="307265"/>
                  </a:xfrm>
                  <a:custGeom>
                    <a:avLst/>
                    <a:gdLst>
                      <a:gd name="connsiteX0" fmla="*/ 0 w 526873"/>
                      <a:gd name="connsiteY0" fmla="*/ 307265 h 307265"/>
                      <a:gd name="connsiteX1" fmla="*/ 526873 w 526873"/>
                      <a:gd name="connsiteY1" fmla="*/ 307265 h 307265"/>
                      <a:gd name="connsiteX2" fmla="*/ 526873 w 526873"/>
                      <a:gd name="connsiteY2" fmla="*/ 0 h 307265"/>
                      <a:gd name="connsiteX3" fmla="*/ 0 w 526873"/>
                      <a:gd name="connsiteY3" fmla="*/ 0 h 307265"/>
                      <a:gd name="connsiteX4" fmla="*/ 0 w 526873"/>
                      <a:gd name="connsiteY4" fmla="*/ 307265 h 3072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873" h="307265">
                        <a:moveTo>
                          <a:pt x="0" y="307265"/>
                        </a:moveTo>
                        <a:lnTo>
                          <a:pt x="526873" y="307265"/>
                        </a:lnTo>
                        <a:lnTo>
                          <a:pt x="526873" y="0"/>
                        </a:lnTo>
                        <a:lnTo>
                          <a:pt x="0" y="0"/>
                        </a:lnTo>
                        <a:lnTo>
                          <a:pt x="0" y="307265"/>
                        </a:lnTo>
                        <a:close/>
                      </a:path>
                    </a:pathLst>
                  </a:custGeom>
                  <a:solidFill>
                    <a:srgbClr val="C5222C"/>
                  </a:solidFill>
                  <a:ln w="8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cs-CZ"/>
                  </a:p>
                </p:txBody>
              </p:sp>
              <p:sp>
                <p:nvSpPr>
                  <p:cNvPr id="265" name="Volný tvar: obrazec 264">
                    <a:extLst>
                      <a:ext uri="{FF2B5EF4-FFF2-40B4-BE49-F238E27FC236}">
                        <a16:creationId xmlns:a16="http://schemas.microsoft.com/office/drawing/2014/main" id="{F26DF129-2220-4EEA-B549-DFB471BC9D33}"/>
                      </a:ext>
                    </a:extLst>
                  </p:cNvPr>
                  <p:cNvSpPr/>
                  <p:nvPr/>
                </p:nvSpPr>
                <p:spPr>
                  <a:xfrm>
                    <a:off x="10500107" y="4665741"/>
                    <a:ext cx="526873" cy="153632"/>
                  </a:xfrm>
                  <a:custGeom>
                    <a:avLst/>
                    <a:gdLst>
                      <a:gd name="connsiteX0" fmla="*/ 0 w 526873"/>
                      <a:gd name="connsiteY0" fmla="*/ 153633 h 153632"/>
                      <a:gd name="connsiteX1" fmla="*/ 526873 w 526873"/>
                      <a:gd name="connsiteY1" fmla="*/ 153633 h 153632"/>
                      <a:gd name="connsiteX2" fmla="*/ 526873 w 526873"/>
                      <a:gd name="connsiteY2" fmla="*/ 0 h 153632"/>
                      <a:gd name="connsiteX3" fmla="*/ 0 w 526873"/>
                      <a:gd name="connsiteY3" fmla="*/ 0 h 153632"/>
                      <a:gd name="connsiteX4" fmla="*/ 0 w 526873"/>
                      <a:gd name="connsiteY4" fmla="*/ 153633 h 153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873" h="153632">
                        <a:moveTo>
                          <a:pt x="0" y="153633"/>
                        </a:moveTo>
                        <a:lnTo>
                          <a:pt x="526873" y="153633"/>
                        </a:lnTo>
                        <a:lnTo>
                          <a:pt x="526873" y="0"/>
                        </a:lnTo>
                        <a:lnTo>
                          <a:pt x="0" y="0"/>
                        </a:lnTo>
                        <a:lnTo>
                          <a:pt x="0" y="1536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840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cs-CZ"/>
                  </a:p>
                </p:txBody>
              </p:sp>
            </p:grpSp>
            <p:sp>
              <p:nvSpPr>
                <p:cNvPr id="266" name="Volný tvar: obrazec 265">
                  <a:extLst>
                    <a:ext uri="{FF2B5EF4-FFF2-40B4-BE49-F238E27FC236}">
                      <a16:creationId xmlns:a16="http://schemas.microsoft.com/office/drawing/2014/main" id="{16475A8C-1936-4449-B47D-014B55E19DC8}"/>
                    </a:ext>
                  </a:extLst>
                </p:cNvPr>
                <p:cNvSpPr/>
                <p:nvPr/>
              </p:nvSpPr>
              <p:spPr>
                <a:xfrm>
                  <a:off x="10500107" y="4665741"/>
                  <a:ext cx="230449" cy="307265"/>
                </a:xfrm>
                <a:custGeom>
                  <a:avLst/>
                  <a:gdLst>
                    <a:gd name="connsiteX0" fmla="*/ 0 w 230449"/>
                    <a:gd name="connsiteY0" fmla="*/ 0 h 307265"/>
                    <a:gd name="connsiteX1" fmla="*/ 0 w 230449"/>
                    <a:gd name="connsiteY1" fmla="*/ 307265 h 307265"/>
                    <a:gd name="connsiteX2" fmla="*/ 230449 w 230449"/>
                    <a:gd name="connsiteY2" fmla="*/ 153633 h 307265"/>
                    <a:gd name="connsiteX3" fmla="*/ 0 w 230449"/>
                    <a:gd name="connsiteY3" fmla="*/ 0 h 3072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0449" h="307265">
                      <a:moveTo>
                        <a:pt x="0" y="0"/>
                      </a:moveTo>
                      <a:lnTo>
                        <a:pt x="0" y="307265"/>
                      </a:lnTo>
                      <a:lnTo>
                        <a:pt x="230449" y="15363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C467E"/>
                </a:solidFill>
                <a:ln w="840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cs-CZ"/>
                </a:p>
              </p:txBody>
            </p:sp>
          </p:grpSp>
        </p:grpSp>
        <p:grpSp>
          <p:nvGrpSpPr>
            <p:cNvPr id="276" name="Skupina 275">
              <a:extLst>
                <a:ext uri="{FF2B5EF4-FFF2-40B4-BE49-F238E27FC236}">
                  <a16:creationId xmlns:a16="http://schemas.microsoft.com/office/drawing/2014/main" id="{D3CD7063-78E5-4870-869F-3BF9CBFDB5B8}"/>
                </a:ext>
              </a:extLst>
            </p:cNvPr>
            <p:cNvGrpSpPr/>
            <p:nvPr/>
          </p:nvGrpSpPr>
          <p:grpSpPr>
            <a:xfrm>
              <a:off x="911671" y="3772898"/>
              <a:ext cx="3219365" cy="720597"/>
              <a:chOff x="911671" y="3772898"/>
              <a:chExt cx="3219365" cy="720597"/>
            </a:xfrm>
          </p:grpSpPr>
          <p:sp>
            <p:nvSpPr>
              <p:cNvPr id="72" name="Volný tvar: obrazec 71">
                <a:extLst>
                  <a:ext uri="{FF2B5EF4-FFF2-40B4-BE49-F238E27FC236}">
                    <a16:creationId xmlns:a16="http://schemas.microsoft.com/office/drawing/2014/main" id="{7C842C61-1200-4EC8-8ABE-EE9E1422CD11}"/>
                  </a:ext>
                </a:extLst>
              </p:cNvPr>
              <p:cNvSpPr/>
              <p:nvPr/>
            </p:nvSpPr>
            <p:spPr>
              <a:xfrm>
                <a:off x="911671" y="3772898"/>
                <a:ext cx="3219365" cy="720597"/>
              </a:xfrm>
              <a:custGeom>
                <a:avLst/>
                <a:gdLst>
                  <a:gd name="connsiteX0" fmla="*/ 0 w 3128122"/>
                  <a:gd name="connsiteY0" fmla="*/ 0 h 700087"/>
                  <a:gd name="connsiteX1" fmla="*/ 3128122 w 3128122"/>
                  <a:gd name="connsiteY1" fmla="*/ 0 h 700087"/>
                  <a:gd name="connsiteX2" fmla="*/ 3128122 w 3128122"/>
                  <a:gd name="connsiteY2" fmla="*/ 700088 h 700087"/>
                  <a:gd name="connsiteX3" fmla="*/ 0 w 3128122"/>
                  <a:gd name="connsiteY3" fmla="*/ 700088 h 70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8122" h="700087">
                    <a:moveTo>
                      <a:pt x="0" y="0"/>
                    </a:moveTo>
                    <a:lnTo>
                      <a:pt x="3128122" y="0"/>
                    </a:lnTo>
                    <a:lnTo>
                      <a:pt x="3128122" y="700088"/>
                    </a:lnTo>
                    <a:lnTo>
                      <a:pt x="0" y="700088"/>
                    </a:lnTo>
                    <a:close/>
                  </a:path>
                </a:pathLst>
              </a:custGeom>
              <a:solidFill>
                <a:srgbClr val="EBF1FB"/>
              </a:solidFill>
              <a:ln w="8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74" name="TextovéPole 73">
                <a:extLst>
                  <a:ext uri="{FF2B5EF4-FFF2-40B4-BE49-F238E27FC236}">
                    <a16:creationId xmlns:a16="http://schemas.microsoft.com/office/drawing/2014/main" id="{CFC8E0EC-74FE-442C-BD55-437939F1469A}"/>
                  </a:ext>
                </a:extLst>
              </p:cNvPr>
              <p:cNvSpPr txBox="1"/>
              <p:nvPr/>
            </p:nvSpPr>
            <p:spPr>
              <a:xfrm>
                <a:off x="1008321" y="3940020"/>
                <a:ext cx="914777" cy="362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cs-CZ" sz="1654" spc="0" baseline="0" dirty="0" err="1">
                    <a:solidFill>
                      <a:srgbClr val="000000"/>
                    </a:solidFill>
                    <a:latin typeface="MyriadPro-Bold"/>
                    <a:sym typeface="MyriadPro-Bold"/>
                    <a:rtl val="0"/>
                  </a:rPr>
                  <a:t>Belarus</a:t>
                </a:r>
                <a:endParaRPr lang="cs-CZ" sz="1654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endParaRPr>
              </a:p>
            </p:txBody>
          </p:sp>
          <p:pic>
            <p:nvPicPr>
              <p:cNvPr id="267" name="Obrázek 266">
                <a:extLst>
                  <a:ext uri="{FF2B5EF4-FFF2-40B4-BE49-F238E27FC236}">
                    <a16:creationId xmlns:a16="http://schemas.microsoft.com/office/drawing/2014/main" id="{C460A200-366C-4ECD-B41A-794B5B1C7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40377" y="3974786"/>
                <a:ext cx="551150" cy="321111"/>
              </a:xfrm>
              <a:custGeom>
                <a:avLst/>
                <a:gdLst>
                  <a:gd name="connsiteX0" fmla="*/ -156 w 535529"/>
                  <a:gd name="connsiteY0" fmla="*/ 50 h 311971"/>
                  <a:gd name="connsiteX1" fmla="*/ 535373 w 535529"/>
                  <a:gd name="connsiteY1" fmla="*/ 50 h 311971"/>
                  <a:gd name="connsiteX2" fmla="*/ 535373 w 535529"/>
                  <a:gd name="connsiteY2" fmla="*/ 312022 h 311971"/>
                  <a:gd name="connsiteX3" fmla="*/ -156 w 535529"/>
                  <a:gd name="connsiteY3" fmla="*/ 312022 h 31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529" h="311971">
                    <a:moveTo>
                      <a:pt x="-156" y="50"/>
                    </a:moveTo>
                    <a:lnTo>
                      <a:pt x="535373" y="50"/>
                    </a:lnTo>
                    <a:lnTo>
                      <a:pt x="535373" y="312022"/>
                    </a:lnTo>
                    <a:lnTo>
                      <a:pt x="-156" y="312022"/>
                    </a:lnTo>
                    <a:close/>
                  </a:path>
                </a:pathLst>
              </a:custGeom>
            </p:spPr>
          </p:pic>
        </p:grpSp>
        <p:grpSp>
          <p:nvGrpSpPr>
            <p:cNvPr id="279" name="Skupina 278">
              <a:extLst>
                <a:ext uri="{FF2B5EF4-FFF2-40B4-BE49-F238E27FC236}">
                  <a16:creationId xmlns:a16="http://schemas.microsoft.com/office/drawing/2014/main" id="{62F4E2EB-6C15-4233-83D0-4C1EFB3CFD60}"/>
                </a:ext>
              </a:extLst>
            </p:cNvPr>
            <p:cNvGrpSpPr/>
            <p:nvPr/>
          </p:nvGrpSpPr>
          <p:grpSpPr>
            <a:xfrm>
              <a:off x="4477019" y="2844772"/>
              <a:ext cx="3225852" cy="720597"/>
              <a:chOff x="4477019" y="2844772"/>
              <a:chExt cx="3225852" cy="720597"/>
            </a:xfrm>
          </p:grpSpPr>
          <p:sp>
            <p:nvSpPr>
              <p:cNvPr id="79" name="Volný tvar: obrazec 78">
                <a:extLst>
                  <a:ext uri="{FF2B5EF4-FFF2-40B4-BE49-F238E27FC236}">
                    <a16:creationId xmlns:a16="http://schemas.microsoft.com/office/drawing/2014/main" id="{1C92B87F-FB7E-4A38-A2D6-756AAD16E319}"/>
                  </a:ext>
                </a:extLst>
              </p:cNvPr>
              <p:cNvSpPr/>
              <p:nvPr/>
            </p:nvSpPr>
            <p:spPr>
              <a:xfrm>
                <a:off x="4477019" y="2844772"/>
                <a:ext cx="3225852" cy="720597"/>
              </a:xfrm>
              <a:custGeom>
                <a:avLst/>
                <a:gdLst>
                  <a:gd name="connsiteX0" fmla="*/ 0 w 3134425"/>
                  <a:gd name="connsiteY0" fmla="*/ 0 h 700087"/>
                  <a:gd name="connsiteX1" fmla="*/ 3134426 w 3134425"/>
                  <a:gd name="connsiteY1" fmla="*/ 0 h 700087"/>
                  <a:gd name="connsiteX2" fmla="*/ 3134426 w 3134425"/>
                  <a:gd name="connsiteY2" fmla="*/ 700087 h 700087"/>
                  <a:gd name="connsiteX3" fmla="*/ 0 w 3134425"/>
                  <a:gd name="connsiteY3" fmla="*/ 700087 h 70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4425" h="700087">
                    <a:moveTo>
                      <a:pt x="0" y="0"/>
                    </a:moveTo>
                    <a:lnTo>
                      <a:pt x="3134426" y="0"/>
                    </a:lnTo>
                    <a:lnTo>
                      <a:pt x="3134426" y="700087"/>
                    </a:lnTo>
                    <a:lnTo>
                      <a:pt x="0" y="700087"/>
                    </a:lnTo>
                    <a:close/>
                  </a:path>
                </a:pathLst>
              </a:custGeom>
              <a:solidFill>
                <a:srgbClr val="EBF1FB"/>
              </a:solidFill>
              <a:ln w="8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83" name="TextovéPole 82">
                <a:extLst>
                  <a:ext uri="{FF2B5EF4-FFF2-40B4-BE49-F238E27FC236}">
                    <a16:creationId xmlns:a16="http://schemas.microsoft.com/office/drawing/2014/main" id="{715FC3A8-57E5-4643-9FF1-14AE2AB37458}"/>
                  </a:ext>
                </a:extLst>
              </p:cNvPr>
              <p:cNvSpPr txBox="1"/>
              <p:nvPr/>
            </p:nvSpPr>
            <p:spPr>
              <a:xfrm>
                <a:off x="4579680" y="3032637"/>
                <a:ext cx="992623" cy="362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cs-CZ" sz="1654" spc="0" baseline="0" dirty="0">
                    <a:solidFill>
                      <a:srgbClr val="000000"/>
                    </a:solidFill>
                    <a:latin typeface="MyriadPro-Bold"/>
                    <a:sym typeface="MyriadPro-Bold"/>
                    <a:rtl val="0"/>
                  </a:rPr>
                  <a:t>Andorra</a:t>
                </a:r>
              </a:p>
            </p:txBody>
          </p:sp>
          <p:pic>
            <p:nvPicPr>
              <p:cNvPr id="268" name="Obrázek 267">
                <a:extLst>
                  <a:ext uri="{FF2B5EF4-FFF2-40B4-BE49-F238E27FC236}">
                    <a16:creationId xmlns:a16="http://schemas.microsoft.com/office/drawing/2014/main" id="{4D6B4069-81E5-4F8F-86C5-7F801DC07A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30065" y="3042732"/>
                <a:ext cx="556892" cy="319339"/>
              </a:xfrm>
              <a:custGeom>
                <a:avLst/>
                <a:gdLst>
                  <a:gd name="connsiteX0" fmla="*/ 219 w 541109"/>
                  <a:gd name="connsiteY0" fmla="*/ -106 h 310250"/>
                  <a:gd name="connsiteX1" fmla="*/ 541329 w 541109"/>
                  <a:gd name="connsiteY1" fmla="*/ -106 h 310250"/>
                  <a:gd name="connsiteX2" fmla="*/ 541329 w 541109"/>
                  <a:gd name="connsiteY2" fmla="*/ 310145 h 310250"/>
                  <a:gd name="connsiteX3" fmla="*/ 219 w 541109"/>
                  <a:gd name="connsiteY3" fmla="*/ 310145 h 31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1109" h="310250">
                    <a:moveTo>
                      <a:pt x="219" y="-106"/>
                    </a:moveTo>
                    <a:lnTo>
                      <a:pt x="541329" y="-106"/>
                    </a:lnTo>
                    <a:lnTo>
                      <a:pt x="541329" y="310145"/>
                    </a:lnTo>
                    <a:lnTo>
                      <a:pt x="219" y="310145"/>
                    </a:lnTo>
                    <a:close/>
                  </a:path>
                </a:pathLst>
              </a:custGeom>
            </p:spPr>
          </p:pic>
        </p:grpSp>
        <p:grpSp>
          <p:nvGrpSpPr>
            <p:cNvPr id="284" name="Skupina 283">
              <a:extLst>
                <a:ext uri="{FF2B5EF4-FFF2-40B4-BE49-F238E27FC236}">
                  <a16:creationId xmlns:a16="http://schemas.microsoft.com/office/drawing/2014/main" id="{29FF521A-70FB-4A10-A148-393C34AFBA59}"/>
                </a:ext>
              </a:extLst>
            </p:cNvPr>
            <p:cNvGrpSpPr/>
            <p:nvPr/>
          </p:nvGrpSpPr>
          <p:grpSpPr>
            <a:xfrm>
              <a:off x="8020062" y="3772898"/>
              <a:ext cx="3225852" cy="720597"/>
              <a:chOff x="8048852" y="3772898"/>
              <a:chExt cx="3225852" cy="720597"/>
            </a:xfrm>
          </p:grpSpPr>
          <p:sp>
            <p:nvSpPr>
              <p:cNvPr id="84" name="Volný tvar: obrazec 83">
                <a:extLst>
                  <a:ext uri="{FF2B5EF4-FFF2-40B4-BE49-F238E27FC236}">
                    <a16:creationId xmlns:a16="http://schemas.microsoft.com/office/drawing/2014/main" id="{86BF51D8-2651-434D-88E0-4F0410AE99FC}"/>
                  </a:ext>
                </a:extLst>
              </p:cNvPr>
              <p:cNvSpPr/>
              <p:nvPr/>
            </p:nvSpPr>
            <p:spPr>
              <a:xfrm>
                <a:off x="8048852" y="3772898"/>
                <a:ext cx="3225852" cy="720597"/>
              </a:xfrm>
              <a:custGeom>
                <a:avLst/>
                <a:gdLst>
                  <a:gd name="connsiteX0" fmla="*/ 0 w 3134425"/>
                  <a:gd name="connsiteY0" fmla="*/ 0 h 700087"/>
                  <a:gd name="connsiteX1" fmla="*/ 3134426 w 3134425"/>
                  <a:gd name="connsiteY1" fmla="*/ 0 h 700087"/>
                  <a:gd name="connsiteX2" fmla="*/ 3134426 w 3134425"/>
                  <a:gd name="connsiteY2" fmla="*/ 700088 h 700087"/>
                  <a:gd name="connsiteX3" fmla="*/ 0 w 3134425"/>
                  <a:gd name="connsiteY3" fmla="*/ 700088 h 70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4425" h="700087">
                    <a:moveTo>
                      <a:pt x="0" y="0"/>
                    </a:moveTo>
                    <a:lnTo>
                      <a:pt x="3134426" y="0"/>
                    </a:lnTo>
                    <a:lnTo>
                      <a:pt x="3134426" y="700088"/>
                    </a:lnTo>
                    <a:lnTo>
                      <a:pt x="0" y="700088"/>
                    </a:lnTo>
                    <a:close/>
                  </a:path>
                </a:pathLst>
              </a:custGeom>
              <a:solidFill>
                <a:srgbClr val="EBF1FB"/>
              </a:solidFill>
              <a:ln w="8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86" name="TextovéPole 85">
                <a:extLst>
                  <a:ext uri="{FF2B5EF4-FFF2-40B4-BE49-F238E27FC236}">
                    <a16:creationId xmlns:a16="http://schemas.microsoft.com/office/drawing/2014/main" id="{1EB8E5A8-81D5-4115-BE5A-FFB7C8C96BF0}"/>
                  </a:ext>
                </a:extLst>
              </p:cNvPr>
              <p:cNvSpPr txBox="1"/>
              <p:nvPr/>
            </p:nvSpPr>
            <p:spPr>
              <a:xfrm>
                <a:off x="8144145" y="3940020"/>
                <a:ext cx="2523594" cy="362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cs-CZ" sz="1654" spc="0" baseline="0" dirty="0" err="1">
                    <a:solidFill>
                      <a:srgbClr val="000000"/>
                    </a:solidFill>
                    <a:latin typeface="MyriadPro-Bold"/>
                    <a:sym typeface="MyriadPro-Bold"/>
                    <a:rtl val="0"/>
                  </a:rPr>
                  <a:t>Bosnia</a:t>
                </a:r>
                <a:r>
                  <a:rPr lang="cs-CZ" sz="1654" spc="0" baseline="0" dirty="0">
                    <a:solidFill>
                      <a:srgbClr val="000000"/>
                    </a:solidFill>
                    <a:latin typeface="MyriadPro-Bold"/>
                    <a:sym typeface="MyriadPro-Bold"/>
                    <a:rtl val="0"/>
                  </a:rPr>
                  <a:t> and </a:t>
                </a:r>
                <a:r>
                  <a:rPr lang="cs-CZ" sz="1654" spc="0" baseline="0" dirty="0" err="1">
                    <a:solidFill>
                      <a:srgbClr val="000000"/>
                    </a:solidFill>
                    <a:latin typeface="MyriadPro-Bold"/>
                    <a:sym typeface="MyriadPro-Bold"/>
                    <a:rtl val="0"/>
                  </a:rPr>
                  <a:t>Herzegovina</a:t>
                </a:r>
                <a:endParaRPr lang="cs-CZ" sz="1654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endParaRPr>
              </a:p>
            </p:txBody>
          </p:sp>
          <p:pic>
            <p:nvPicPr>
              <p:cNvPr id="269" name="Obrázek 268">
                <a:extLst>
                  <a:ext uri="{FF2B5EF4-FFF2-40B4-BE49-F238E27FC236}">
                    <a16:creationId xmlns:a16="http://schemas.microsoft.com/office/drawing/2014/main" id="{FEF0892A-36C0-4D7A-BDD0-34F99E07EA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00558" y="3974069"/>
                <a:ext cx="549143" cy="317789"/>
              </a:xfrm>
              <a:custGeom>
                <a:avLst/>
                <a:gdLst>
                  <a:gd name="connsiteX0" fmla="*/ -9 w 533579"/>
                  <a:gd name="connsiteY0" fmla="*/ -190 h 308744"/>
                  <a:gd name="connsiteX1" fmla="*/ 533571 w 533579"/>
                  <a:gd name="connsiteY1" fmla="*/ -190 h 308744"/>
                  <a:gd name="connsiteX2" fmla="*/ 533571 w 533579"/>
                  <a:gd name="connsiteY2" fmla="*/ 308554 h 308744"/>
                  <a:gd name="connsiteX3" fmla="*/ -9 w 533579"/>
                  <a:gd name="connsiteY3" fmla="*/ 308554 h 308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3579" h="308744">
                    <a:moveTo>
                      <a:pt x="-9" y="-190"/>
                    </a:moveTo>
                    <a:lnTo>
                      <a:pt x="533571" y="-190"/>
                    </a:lnTo>
                    <a:lnTo>
                      <a:pt x="533571" y="308554"/>
                    </a:lnTo>
                    <a:lnTo>
                      <a:pt x="-9" y="308554"/>
                    </a:lnTo>
                    <a:close/>
                  </a:path>
                </a:pathLst>
              </a:custGeom>
            </p:spPr>
          </p:pic>
        </p:grpSp>
        <p:grpSp>
          <p:nvGrpSpPr>
            <p:cNvPr id="277" name="Skupina 276">
              <a:extLst>
                <a:ext uri="{FF2B5EF4-FFF2-40B4-BE49-F238E27FC236}">
                  <a16:creationId xmlns:a16="http://schemas.microsoft.com/office/drawing/2014/main" id="{639F5CB5-7DC1-4F8A-9530-EC80419E8800}"/>
                </a:ext>
              </a:extLst>
            </p:cNvPr>
            <p:cNvGrpSpPr/>
            <p:nvPr/>
          </p:nvGrpSpPr>
          <p:grpSpPr>
            <a:xfrm>
              <a:off x="911671" y="4701025"/>
              <a:ext cx="3219365" cy="720597"/>
              <a:chOff x="911671" y="4701025"/>
              <a:chExt cx="3219365" cy="720597"/>
            </a:xfrm>
          </p:grpSpPr>
          <p:sp>
            <p:nvSpPr>
              <p:cNvPr id="66" name="Volný tvar: obrazec 65">
                <a:extLst>
                  <a:ext uri="{FF2B5EF4-FFF2-40B4-BE49-F238E27FC236}">
                    <a16:creationId xmlns:a16="http://schemas.microsoft.com/office/drawing/2014/main" id="{EBDDED48-D3BC-4855-92DD-B8BE688D9916}"/>
                  </a:ext>
                </a:extLst>
              </p:cNvPr>
              <p:cNvSpPr/>
              <p:nvPr/>
            </p:nvSpPr>
            <p:spPr>
              <a:xfrm>
                <a:off x="911671" y="4701025"/>
                <a:ext cx="3219365" cy="720597"/>
              </a:xfrm>
              <a:custGeom>
                <a:avLst/>
                <a:gdLst>
                  <a:gd name="connsiteX0" fmla="*/ 0 w 3128122"/>
                  <a:gd name="connsiteY0" fmla="*/ 0 h 700087"/>
                  <a:gd name="connsiteX1" fmla="*/ 3128122 w 3128122"/>
                  <a:gd name="connsiteY1" fmla="*/ 0 h 700087"/>
                  <a:gd name="connsiteX2" fmla="*/ 3128122 w 3128122"/>
                  <a:gd name="connsiteY2" fmla="*/ 700087 h 700087"/>
                  <a:gd name="connsiteX3" fmla="*/ 0 w 3128122"/>
                  <a:gd name="connsiteY3" fmla="*/ 700087 h 70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8122" h="700087">
                    <a:moveTo>
                      <a:pt x="0" y="0"/>
                    </a:moveTo>
                    <a:lnTo>
                      <a:pt x="3128122" y="0"/>
                    </a:lnTo>
                    <a:lnTo>
                      <a:pt x="3128122" y="700087"/>
                    </a:lnTo>
                    <a:lnTo>
                      <a:pt x="0" y="700087"/>
                    </a:lnTo>
                    <a:close/>
                  </a:path>
                </a:pathLst>
              </a:custGeom>
              <a:solidFill>
                <a:srgbClr val="EBF1FB"/>
              </a:solidFill>
              <a:ln w="8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75" name="TextovéPole 74">
                <a:extLst>
                  <a:ext uri="{FF2B5EF4-FFF2-40B4-BE49-F238E27FC236}">
                    <a16:creationId xmlns:a16="http://schemas.microsoft.com/office/drawing/2014/main" id="{BDE1A543-189B-4C49-9181-9912E93CDA8F}"/>
                  </a:ext>
                </a:extLst>
              </p:cNvPr>
              <p:cNvSpPr txBox="1"/>
              <p:nvPr/>
            </p:nvSpPr>
            <p:spPr>
              <a:xfrm>
                <a:off x="1008321" y="4868172"/>
                <a:ext cx="1009922" cy="362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cs-CZ" sz="1654" spc="0" baseline="0" dirty="0" err="1">
                    <a:solidFill>
                      <a:srgbClr val="000000"/>
                    </a:solidFill>
                    <a:latin typeface="MyriadPro-Bold"/>
                    <a:sym typeface="MyriadPro-Bold"/>
                    <a:rtl val="0"/>
                  </a:rPr>
                  <a:t>Bulgaria</a:t>
                </a:r>
                <a:endParaRPr lang="cs-CZ" sz="1654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endParaRPr>
              </a:p>
            </p:txBody>
          </p:sp>
          <p:pic>
            <p:nvPicPr>
              <p:cNvPr id="270" name="Obrázek 269">
                <a:extLst>
                  <a:ext uri="{FF2B5EF4-FFF2-40B4-BE49-F238E27FC236}">
                    <a16:creationId xmlns:a16="http://schemas.microsoft.com/office/drawing/2014/main" id="{4A64F648-F20D-498C-A9B4-8E4E974F3F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45819" y="4903250"/>
                <a:ext cx="546928" cy="316239"/>
              </a:xfrm>
              <a:custGeom>
                <a:avLst/>
                <a:gdLst>
                  <a:gd name="connsiteX0" fmla="*/ -836 w 531427"/>
                  <a:gd name="connsiteY0" fmla="*/ -211 h 307238"/>
                  <a:gd name="connsiteX1" fmla="*/ 530592 w 531427"/>
                  <a:gd name="connsiteY1" fmla="*/ -211 h 307238"/>
                  <a:gd name="connsiteX2" fmla="*/ 530592 w 531427"/>
                  <a:gd name="connsiteY2" fmla="*/ 307028 h 307238"/>
                  <a:gd name="connsiteX3" fmla="*/ -836 w 531427"/>
                  <a:gd name="connsiteY3" fmla="*/ 307028 h 307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1427" h="307238">
                    <a:moveTo>
                      <a:pt x="-836" y="-211"/>
                    </a:moveTo>
                    <a:lnTo>
                      <a:pt x="530592" y="-211"/>
                    </a:lnTo>
                    <a:lnTo>
                      <a:pt x="530592" y="307028"/>
                    </a:lnTo>
                    <a:lnTo>
                      <a:pt x="-836" y="307028"/>
                    </a:lnTo>
                    <a:close/>
                  </a:path>
                </a:pathLst>
              </a:custGeom>
            </p:spPr>
          </p:pic>
        </p:grpSp>
        <p:grpSp>
          <p:nvGrpSpPr>
            <p:cNvPr id="278" name="Skupina 277">
              <a:extLst>
                <a:ext uri="{FF2B5EF4-FFF2-40B4-BE49-F238E27FC236}">
                  <a16:creationId xmlns:a16="http://schemas.microsoft.com/office/drawing/2014/main" id="{A1866523-8BBC-4BB2-A63E-C5A7663CF2D7}"/>
                </a:ext>
              </a:extLst>
            </p:cNvPr>
            <p:cNvGrpSpPr/>
            <p:nvPr/>
          </p:nvGrpSpPr>
          <p:grpSpPr>
            <a:xfrm>
              <a:off x="911671" y="5629151"/>
              <a:ext cx="3219365" cy="720597"/>
              <a:chOff x="911671" y="5629151"/>
              <a:chExt cx="3219365" cy="720597"/>
            </a:xfrm>
          </p:grpSpPr>
          <p:sp>
            <p:nvSpPr>
              <p:cNvPr id="67" name="Volný tvar: obrazec 66">
                <a:extLst>
                  <a:ext uri="{FF2B5EF4-FFF2-40B4-BE49-F238E27FC236}">
                    <a16:creationId xmlns:a16="http://schemas.microsoft.com/office/drawing/2014/main" id="{5150DF6A-CB03-4ACC-847B-AEBBBF01494E}"/>
                  </a:ext>
                </a:extLst>
              </p:cNvPr>
              <p:cNvSpPr/>
              <p:nvPr/>
            </p:nvSpPr>
            <p:spPr>
              <a:xfrm>
                <a:off x="911671" y="5629151"/>
                <a:ext cx="3219365" cy="720597"/>
              </a:xfrm>
              <a:custGeom>
                <a:avLst/>
                <a:gdLst>
                  <a:gd name="connsiteX0" fmla="*/ 0 w 3128122"/>
                  <a:gd name="connsiteY0" fmla="*/ 0 h 700087"/>
                  <a:gd name="connsiteX1" fmla="*/ 3128122 w 3128122"/>
                  <a:gd name="connsiteY1" fmla="*/ 0 h 700087"/>
                  <a:gd name="connsiteX2" fmla="*/ 3128122 w 3128122"/>
                  <a:gd name="connsiteY2" fmla="*/ 700087 h 700087"/>
                  <a:gd name="connsiteX3" fmla="*/ 0 w 3128122"/>
                  <a:gd name="connsiteY3" fmla="*/ 700087 h 70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8122" h="700087">
                    <a:moveTo>
                      <a:pt x="0" y="0"/>
                    </a:moveTo>
                    <a:lnTo>
                      <a:pt x="3128122" y="0"/>
                    </a:lnTo>
                    <a:lnTo>
                      <a:pt x="3128122" y="700087"/>
                    </a:lnTo>
                    <a:lnTo>
                      <a:pt x="0" y="700087"/>
                    </a:lnTo>
                    <a:close/>
                  </a:path>
                </a:pathLst>
              </a:custGeom>
              <a:solidFill>
                <a:srgbClr val="EBF1FB"/>
              </a:solidFill>
              <a:ln w="8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76" name="TextovéPole 75">
                <a:extLst>
                  <a:ext uri="{FF2B5EF4-FFF2-40B4-BE49-F238E27FC236}">
                    <a16:creationId xmlns:a16="http://schemas.microsoft.com/office/drawing/2014/main" id="{A45FF61F-763E-4051-9B37-041E0E9CD231}"/>
                  </a:ext>
                </a:extLst>
              </p:cNvPr>
              <p:cNvSpPr txBox="1"/>
              <p:nvPr/>
            </p:nvSpPr>
            <p:spPr>
              <a:xfrm>
                <a:off x="1008321" y="5796324"/>
                <a:ext cx="1087767" cy="362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cs-CZ" sz="1654" spc="0" baseline="0" dirty="0" err="1">
                    <a:solidFill>
                      <a:srgbClr val="000000"/>
                    </a:solidFill>
                    <a:latin typeface="MyriadPro-Bold"/>
                    <a:sym typeface="MyriadPro-Bold"/>
                    <a:rtl val="0"/>
                  </a:rPr>
                  <a:t>Denmark</a:t>
                </a:r>
                <a:endParaRPr lang="cs-CZ" sz="1654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endParaRPr>
              </a:p>
            </p:txBody>
          </p:sp>
          <p:pic>
            <p:nvPicPr>
              <p:cNvPr id="271" name="Obrázek 270">
                <a:extLst>
                  <a:ext uri="{FF2B5EF4-FFF2-40B4-BE49-F238E27FC236}">
                    <a16:creationId xmlns:a16="http://schemas.microsoft.com/office/drawing/2014/main" id="{32D7EFC5-A3E2-4C27-9E38-0F9E3DF9B3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55402" y="5828963"/>
                <a:ext cx="536411" cy="320992"/>
              </a:xfrm>
              <a:custGeom>
                <a:avLst/>
                <a:gdLst>
                  <a:gd name="connsiteX0" fmla="*/ 125 w 521208"/>
                  <a:gd name="connsiteY0" fmla="*/ 451 h 311856"/>
                  <a:gd name="connsiteX1" fmla="*/ 521333 w 521208"/>
                  <a:gd name="connsiteY1" fmla="*/ 451 h 311856"/>
                  <a:gd name="connsiteX2" fmla="*/ 521333 w 521208"/>
                  <a:gd name="connsiteY2" fmla="*/ 312308 h 311856"/>
                  <a:gd name="connsiteX3" fmla="*/ 125 w 521208"/>
                  <a:gd name="connsiteY3" fmla="*/ 312308 h 31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1208" h="311856">
                    <a:moveTo>
                      <a:pt x="125" y="451"/>
                    </a:moveTo>
                    <a:lnTo>
                      <a:pt x="521333" y="451"/>
                    </a:lnTo>
                    <a:lnTo>
                      <a:pt x="521333" y="312308"/>
                    </a:lnTo>
                    <a:lnTo>
                      <a:pt x="125" y="312308"/>
                    </a:lnTo>
                    <a:close/>
                  </a:path>
                </a:pathLst>
              </a:custGeom>
            </p:spPr>
          </p:pic>
        </p:grpSp>
        <p:grpSp>
          <p:nvGrpSpPr>
            <p:cNvPr id="282" name="Skupina 281">
              <a:extLst>
                <a:ext uri="{FF2B5EF4-FFF2-40B4-BE49-F238E27FC236}">
                  <a16:creationId xmlns:a16="http://schemas.microsoft.com/office/drawing/2014/main" id="{79BFA506-6FC5-4511-BA79-AB8E33E0B163}"/>
                </a:ext>
              </a:extLst>
            </p:cNvPr>
            <p:cNvGrpSpPr/>
            <p:nvPr/>
          </p:nvGrpSpPr>
          <p:grpSpPr>
            <a:xfrm>
              <a:off x="4477019" y="5629151"/>
              <a:ext cx="3225852" cy="720597"/>
              <a:chOff x="4477019" y="5629151"/>
              <a:chExt cx="3225852" cy="720597"/>
            </a:xfrm>
          </p:grpSpPr>
          <p:sp>
            <p:nvSpPr>
              <p:cNvPr id="69" name="Volný tvar: obrazec 68">
                <a:extLst>
                  <a:ext uri="{FF2B5EF4-FFF2-40B4-BE49-F238E27FC236}">
                    <a16:creationId xmlns:a16="http://schemas.microsoft.com/office/drawing/2014/main" id="{65564B8A-7B3F-4E93-BF7B-4BF395A9CD92}"/>
                  </a:ext>
                </a:extLst>
              </p:cNvPr>
              <p:cNvSpPr/>
              <p:nvPr/>
            </p:nvSpPr>
            <p:spPr>
              <a:xfrm>
                <a:off x="4477019" y="5629151"/>
                <a:ext cx="3225852" cy="720597"/>
              </a:xfrm>
              <a:custGeom>
                <a:avLst/>
                <a:gdLst>
                  <a:gd name="connsiteX0" fmla="*/ 0 w 3134425"/>
                  <a:gd name="connsiteY0" fmla="*/ 0 h 700087"/>
                  <a:gd name="connsiteX1" fmla="*/ 3134426 w 3134425"/>
                  <a:gd name="connsiteY1" fmla="*/ 0 h 700087"/>
                  <a:gd name="connsiteX2" fmla="*/ 3134426 w 3134425"/>
                  <a:gd name="connsiteY2" fmla="*/ 700087 h 700087"/>
                  <a:gd name="connsiteX3" fmla="*/ 0 w 3134425"/>
                  <a:gd name="connsiteY3" fmla="*/ 700087 h 70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4425" h="700087">
                    <a:moveTo>
                      <a:pt x="0" y="0"/>
                    </a:moveTo>
                    <a:lnTo>
                      <a:pt x="3134426" y="0"/>
                    </a:lnTo>
                    <a:lnTo>
                      <a:pt x="3134426" y="700087"/>
                    </a:lnTo>
                    <a:lnTo>
                      <a:pt x="0" y="700087"/>
                    </a:lnTo>
                    <a:close/>
                  </a:path>
                </a:pathLst>
              </a:custGeom>
              <a:solidFill>
                <a:srgbClr val="EBF1FB"/>
              </a:solidFill>
              <a:ln w="8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82" name="TextovéPole 81">
                <a:extLst>
                  <a:ext uri="{FF2B5EF4-FFF2-40B4-BE49-F238E27FC236}">
                    <a16:creationId xmlns:a16="http://schemas.microsoft.com/office/drawing/2014/main" id="{3F7313FA-5081-4CC4-A30C-2E00D3DC966D}"/>
                  </a:ext>
                </a:extLst>
              </p:cNvPr>
              <p:cNvSpPr txBox="1"/>
              <p:nvPr/>
            </p:nvSpPr>
            <p:spPr>
              <a:xfrm>
                <a:off x="4579680" y="5812934"/>
                <a:ext cx="897477" cy="362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cs-CZ" sz="1654" spc="0" baseline="0" dirty="0" err="1">
                    <a:solidFill>
                      <a:srgbClr val="000000"/>
                    </a:solidFill>
                    <a:latin typeface="MyriadPro-Bold"/>
                    <a:sym typeface="MyriadPro-Bold"/>
                    <a:rtl val="0"/>
                  </a:rPr>
                  <a:t>Estonia</a:t>
                </a:r>
                <a:endParaRPr lang="cs-CZ" sz="1654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endParaRPr>
              </a:p>
            </p:txBody>
          </p:sp>
          <p:pic>
            <p:nvPicPr>
              <p:cNvPr id="272" name="Obrázek 271">
                <a:extLst>
                  <a:ext uri="{FF2B5EF4-FFF2-40B4-BE49-F238E27FC236}">
                    <a16:creationId xmlns:a16="http://schemas.microsoft.com/office/drawing/2014/main" id="{19CE0BEF-FD5C-4DF7-8066-AFE22D4D07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35635" y="5828963"/>
                <a:ext cx="542499" cy="315657"/>
              </a:xfrm>
              <a:custGeom>
                <a:avLst/>
                <a:gdLst>
                  <a:gd name="connsiteX0" fmla="*/ -421 w 527124"/>
                  <a:gd name="connsiteY0" fmla="*/ -150 h 306673"/>
                  <a:gd name="connsiteX1" fmla="*/ 526704 w 527124"/>
                  <a:gd name="connsiteY1" fmla="*/ -150 h 306673"/>
                  <a:gd name="connsiteX2" fmla="*/ 526704 w 527124"/>
                  <a:gd name="connsiteY2" fmla="*/ 306523 h 306673"/>
                  <a:gd name="connsiteX3" fmla="*/ -421 w 527124"/>
                  <a:gd name="connsiteY3" fmla="*/ 306523 h 306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7124" h="306673">
                    <a:moveTo>
                      <a:pt x="-421" y="-150"/>
                    </a:moveTo>
                    <a:lnTo>
                      <a:pt x="526704" y="-150"/>
                    </a:lnTo>
                    <a:lnTo>
                      <a:pt x="526704" y="306523"/>
                    </a:lnTo>
                    <a:lnTo>
                      <a:pt x="-421" y="306523"/>
                    </a:lnTo>
                    <a:close/>
                  </a:path>
                </a:pathLst>
              </a:custGeom>
            </p:spPr>
          </p:pic>
        </p:grpSp>
        <p:grpSp>
          <p:nvGrpSpPr>
            <p:cNvPr id="286" name="Skupina 285">
              <a:extLst>
                <a:ext uri="{FF2B5EF4-FFF2-40B4-BE49-F238E27FC236}">
                  <a16:creationId xmlns:a16="http://schemas.microsoft.com/office/drawing/2014/main" id="{17365F36-F75E-4456-83E8-574AA0D44EB5}"/>
                </a:ext>
              </a:extLst>
            </p:cNvPr>
            <p:cNvGrpSpPr/>
            <p:nvPr/>
          </p:nvGrpSpPr>
          <p:grpSpPr>
            <a:xfrm>
              <a:off x="8020062" y="5629151"/>
              <a:ext cx="3225852" cy="720597"/>
              <a:chOff x="8048852" y="5629151"/>
              <a:chExt cx="3225852" cy="720597"/>
            </a:xfrm>
          </p:grpSpPr>
          <p:sp>
            <p:nvSpPr>
              <p:cNvPr id="71" name="Volný tvar: obrazec 70">
                <a:extLst>
                  <a:ext uri="{FF2B5EF4-FFF2-40B4-BE49-F238E27FC236}">
                    <a16:creationId xmlns:a16="http://schemas.microsoft.com/office/drawing/2014/main" id="{5122F61B-9E79-468A-846F-645C643F9D65}"/>
                  </a:ext>
                </a:extLst>
              </p:cNvPr>
              <p:cNvSpPr/>
              <p:nvPr/>
            </p:nvSpPr>
            <p:spPr>
              <a:xfrm>
                <a:off x="8048852" y="5629151"/>
                <a:ext cx="3225852" cy="720597"/>
              </a:xfrm>
              <a:custGeom>
                <a:avLst/>
                <a:gdLst>
                  <a:gd name="connsiteX0" fmla="*/ 0 w 3134425"/>
                  <a:gd name="connsiteY0" fmla="*/ 0 h 700087"/>
                  <a:gd name="connsiteX1" fmla="*/ 3134426 w 3134425"/>
                  <a:gd name="connsiteY1" fmla="*/ 0 h 700087"/>
                  <a:gd name="connsiteX2" fmla="*/ 3134426 w 3134425"/>
                  <a:gd name="connsiteY2" fmla="*/ 700087 h 700087"/>
                  <a:gd name="connsiteX3" fmla="*/ 0 w 3134425"/>
                  <a:gd name="connsiteY3" fmla="*/ 700087 h 700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4425" h="700087">
                    <a:moveTo>
                      <a:pt x="0" y="0"/>
                    </a:moveTo>
                    <a:lnTo>
                      <a:pt x="3134426" y="0"/>
                    </a:lnTo>
                    <a:lnTo>
                      <a:pt x="3134426" y="700087"/>
                    </a:lnTo>
                    <a:lnTo>
                      <a:pt x="0" y="700087"/>
                    </a:lnTo>
                    <a:close/>
                  </a:path>
                </a:pathLst>
              </a:custGeom>
              <a:solidFill>
                <a:srgbClr val="EBF1FB"/>
              </a:solidFill>
              <a:ln w="840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cs-CZ"/>
              </a:p>
            </p:txBody>
          </p:sp>
          <p:sp>
            <p:nvSpPr>
              <p:cNvPr id="88" name="TextovéPole 87">
                <a:extLst>
                  <a:ext uri="{FF2B5EF4-FFF2-40B4-BE49-F238E27FC236}">
                    <a16:creationId xmlns:a16="http://schemas.microsoft.com/office/drawing/2014/main" id="{B9A6F14B-432B-48F5-8E0B-466F5FA58CB5}"/>
                  </a:ext>
                </a:extLst>
              </p:cNvPr>
              <p:cNvSpPr txBox="1"/>
              <p:nvPr/>
            </p:nvSpPr>
            <p:spPr>
              <a:xfrm>
                <a:off x="8144145" y="5796324"/>
                <a:ext cx="923427" cy="362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cs-CZ" sz="1654" spc="0" baseline="0" dirty="0" err="1">
                    <a:solidFill>
                      <a:srgbClr val="000000"/>
                    </a:solidFill>
                    <a:latin typeface="MyriadPro-Bold"/>
                    <a:sym typeface="MyriadPro-Bold"/>
                    <a:rtl val="0"/>
                  </a:rPr>
                  <a:t>Finland</a:t>
                </a:r>
                <a:endParaRPr lang="cs-CZ" sz="1654" spc="0" baseline="0" dirty="0">
                  <a:solidFill>
                    <a:srgbClr val="000000"/>
                  </a:solidFill>
                  <a:latin typeface="MyriadPro-Bold"/>
                  <a:sym typeface="MyriadPro-Bold"/>
                  <a:rtl val="0"/>
                </a:endParaRPr>
              </a:p>
            </p:txBody>
          </p:sp>
          <p:pic>
            <p:nvPicPr>
              <p:cNvPr id="273" name="Obrázek 272">
                <a:extLst>
                  <a:ext uri="{FF2B5EF4-FFF2-40B4-BE49-F238E27FC236}">
                    <a16:creationId xmlns:a16="http://schemas.microsoft.com/office/drawing/2014/main" id="{3A652A7F-F7DF-41C3-9A1E-893A64367D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608948" y="5831290"/>
                <a:ext cx="542499" cy="316592"/>
              </a:xfrm>
              <a:custGeom>
                <a:avLst/>
                <a:gdLst>
                  <a:gd name="connsiteX0" fmla="*/ -8 w 527124"/>
                  <a:gd name="connsiteY0" fmla="*/ -117 h 307581"/>
                  <a:gd name="connsiteX1" fmla="*/ 527117 w 527124"/>
                  <a:gd name="connsiteY1" fmla="*/ -117 h 307581"/>
                  <a:gd name="connsiteX2" fmla="*/ 527117 w 527124"/>
                  <a:gd name="connsiteY2" fmla="*/ 307464 h 307581"/>
                  <a:gd name="connsiteX3" fmla="*/ -8 w 527124"/>
                  <a:gd name="connsiteY3" fmla="*/ 307464 h 307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7124" h="307581">
                    <a:moveTo>
                      <a:pt x="-8" y="-117"/>
                    </a:moveTo>
                    <a:lnTo>
                      <a:pt x="527117" y="-117"/>
                    </a:lnTo>
                    <a:lnTo>
                      <a:pt x="527117" y="307464"/>
                    </a:lnTo>
                    <a:lnTo>
                      <a:pt x="-8" y="307464"/>
                    </a:lnTo>
                    <a:close/>
                  </a:path>
                </a:pathLst>
              </a:custGeom>
            </p:spPr>
          </p:pic>
        </p:grpSp>
        <p:pic>
          <p:nvPicPr>
            <p:cNvPr id="288" name="Grafický objekt 287">
              <a:extLst>
                <a:ext uri="{FF2B5EF4-FFF2-40B4-BE49-F238E27FC236}">
                  <a16:creationId xmlns:a16="http://schemas.microsoft.com/office/drawing/2014/main" id="{085782B2-006E-48BD-BDD2-8329CE99E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885191" y="6533513"/>
              <a:ext cx="10360723" cy="9072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372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4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95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45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95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450"/>
                            </p:stCondLst>
                            <p:childTnLst>
                              <p:par>
                                <p:cTn id="145" presetID="64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95833E-6 1.11111E-6 L 3.95833E-6 -1.34514 " pathEditMode="relative" rAng="0" ptsTypes="AA">
                                      <p:cBhvr>
                                        <p:cTn id="146" dur="7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5" grpId="0"/>
      <p:bldP spid="35" grpId="1"/>
      <p:bldP spid="4" grpId="0"/>
      <p:bldP spid="4" grpId="1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58874CF9-5FDF-4376-9F98-F357839F5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09562" y="0"/>
            <a:ext cx="8182438" cy="6858000"/>
          </a:xfrm>
          <a:prstGeom prst="rect">
            <a:avLst/>
          </a:prstGeom>
        </p:spPr>
      </p:pic>
      <p:pic>
        <p:nvPicPr>
          <p:cNvPr id="36" name="Grafický objekt 35">
            <a:extLst>
              <a:ext uri="{FF2B5EF4-FFF2-40B4-BE49-F238E27FC236}">
                <a16:creationId xmlns:a16="http://schemas.microsoft.com/office/drawing/2014/main" id="{6A960BF2-A27D-4B1F-8AA1-72E87DF769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0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8502"/>
          <a:stretch/>
        </p:blipFill>
        <p:spPr>
          <a:xfrm>
            <a:off x="3995055" y="0"/>
            <a:ext cx="6987269" cy="6858000"/>
          </a:xfrm>
          <a:prstGeom prst="rect">
            <a:avLst/>
          </a:prstGeom>
        </p:spPr>
      </p:pic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826A554A-2453-4FC5-B9F9-2CAFB99B33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8492638"/>
              </p:ext>
            </p:extLst>
          </p:nvPr>
        </p:nvGraphicFramePr>
        <p:xfrm>
          <a:off x="7636679" y="-100360"/>
          <a:ext cx="3905759" cy="701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" r:id="rId7" imgW="5777640" imgH="13041000" progId="">
                  <p:embed/>
                </p:oleObj>
              </mc:Choice>
              <mc:Fallback>
                <p:oleObj r:id="rId7" imgW="5777640" imgH="13041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36679" y="-100360"/>
                        <a:ext cx="3905759" cy="701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Skupina 27">
            <a:extLst>
              <a:ext uri="{FF2B5EF4-FFF2-40B4-BE49-F238E27FC236}">
                <a16:creationId xmlns:a16="http://schemas.microsoft.com/office/drawing/2014/main" id="{729483A9-483F-4931-8CAE-336BC51FD4D3}"/>
              </a:ext>
            </a:extLst>
          </p:cNvPr>
          <p:cNvGrpSpPr/>
          <p:nvPr/>
        </p:nvGrpSpPr>
        <p:grpSpPr>
          <a:xfrm>
            <a:off x="5293493" y="419908"/>
            <a:ext cx="2603807" cy="276999"/>
            <a:chOff x="4445640" y="2094818"/>
            <a:chExt cx="2603807" cy="276999"/>
          </a:xfrm>
        </p:grpSpPr>
        <p:cxnSp>
          <p:nvCxnSpPr>
            <p:cNvPr id="13" name="Přímá spojnice se šipkou 12">
              <a:extLst>
                <a:ext uri="{FF2B5EF4-FFF2-40B4-BE49-F238E27FC236}">
                  <a16:creationId xmlns:a16="http://schemas.microsoft.com/office/drawing/2014/main" id="{9D9BBA69-4681-4EE2-B606-5DBED1D42E30}"/>
                </a:ext>
              </a:extLst>
            </p:cNvPr>
            <p:cNvCxnSpPr>
              <a:cxnSpLocks/>
            </p:cNvCxnSpPr>
            <p:nvPr/>
          </p:nvCxnSpPr>
          <p:spPr>
            <a:xfrm>
              <a:off x="5005754" y="2233318"/>
              <a:ext cx="2043693" cy="0"/>
            </a:xfrm>
            <a:prstGeom prst="straightConnector1">
              <a:avLst/>
            </a:prstGeom>
            <a:ln w="28575">
              <a:solidFill>
                <a:srgbClr val="EA80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07202D85-DEE8-4C37-8C0E-DCFB584C0952}"/>
                </a:ext>
              </a:extLst>
            </p:cNvPr>
            <p:cNvSpPr txBox="1"/>
            <p:nvPr/>
          </p:nvSpPr>
          <p:spPr>
            <a:xfrm>
              <a:off x="4445640" y="2094818"/>
              <a:ext cx="1081873" cy="276999"/>
            </a:xfrm>
            <a:prstGeom prst="rect">
              <a:avLst/>
            </a:prstGeom>
            <a:solidFill>
              <a:srgbClr val="EA806E"/>
            </a:solidFill>
          </p:spPr>
          <p:txBody>
            <a:bodyPr wrap="square" rtlCol="0">
              <a:spAutoFit/>
            </a:bodyPr>
            <a:lstStyle/>
            <a:p>
              <a:r>
                <a:rPr lang="cs-CZ" sz="1200" b="1" dirty="0">
                  <a:solidFill>
                    <a:srgbClr val="23325B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Úvodní fotka</a:t>
              </a:r>
            </a:p>
          </p:txBody>
        </p:sp>
      </p:grp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F60C4BB4-F312-4724-8FD6-61D00616DAFA}"/>
              </a:ext>
            </a:extLst>
          </p:cNvPr>
          <p:cNvGrpSpPr/>
          <p:nvPr/>
        </p:nvGrpSpPr>
        <p:grpSpPr>
          <a:xfrm>
            <a:off x="5300695" y="877678"/>
            <a:ext cx="3860160" cy="646331"/>
            <a:chOff x="4445640" y="2098418"/>
            <a:chExt cx="3860160" cy="646331"/>
          </a:xfrm>
        </p:grpSpPr>
        <p:cxnSp>
          <p:nvCxnSpPr>
            <p:cNvPr id="15" name="Přímá spojnice se šipkou 14">
              <a:extLst>
                <a:ext uri="{FF2B5EF4-FFF2-40B4-BE49-F238E27FC236}">
                  <a16:creationId xmlns:a16="http://schemas.microsoft.com/office/drawing/2014/main" id="{43A5124F-7912-4274-B05D-4978A9A60531}"/>
                </a:ext>
              </a:extLst>
            </p:cNvPr>
            <p:cNvCxnSpPr>
              <a:cxnSpLocks/>
            </p:cNvCxnSpPr>
            <p:nvPr/>
          </p:nvCxnSpPr>
          <p:spPr>
            <a:xfrm>
              <a:off x="5005754" y="2421584"/>
              <a:ext cx="3300046" cy="0"/>
            </a:xfrm>
            <a:prstGeom prst="straightConnector1">
              <a:avLst/>
            </a:prstGeom>
            <a:ln w="28575">
              <a:solidFill>
                <a:srgbClr val="EA80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6AB07E52-147E-4CCE-BD2A-BB7634C5B8EC}"/>
                </a:ext>
              </a:extLst>
            </p:cNvPr>
            <p:cNvSpPr txBox="1"/>
            <p:nvPr/>
          </p:nvSpPr>
          <p:spPr>
            <a:xfrm>
              <a:off x="4445640" y="2098418"/>
              <a:ext cx="1081873" cy="646331"/>
            </a:xfrm>
            <a:prstGeom prst="rect">
              <a:avLst/>
            </a:prstGeom>
            <a:solidFill>
              <a:srgbClr val="EA806E"/>
            </a:solidFill>
          </p:spPr>
          <p:txBody>
            <a:bodyPr wrap="square" rtlCol="0">
              <a:spAutoFit/>
            </a:bodyPr>
            <a:lstStyle/>
            <a:p>
              <a:r>
                <a:rPr lang="cs-CZ" sz="1200" b="1" dirty="0">
                  <a:solidFill>
                    <a:srgbClr val="23325B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Stručné představení</a:t>
              </a:r>
            </a:p>
            <a:p>
              <a:r>
                <a:rPr lang="cs-CZ" sz="1200" b="1" dirty="0">
                  <a:solidFill>
                    <a:srgbClr val="23325B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společnosti</a:t>
              </a:r>
            </a:p>
          </p:txBody>
        </p:sp>
      </p:grpSp>
      <p:grpSp>
        <p:nvGrpSpPr>
          <p:cNvPr id="30" name="Skupina 29">
            <a:extLst>
              <a:ext uri="{FF2B5EF4-FFF2-40B4-BE49-F238E27FC236}">
                <a16:creationId xmlns:a16="http://schemas.microsoft.com/office/drawing/2014/main" id="{9CDB40B7-E895-494E-8D60-DA4CE5890CB9}"/>
              </a:ext>
            </a:extLst>
          </p:cNvPr>
          <p:cNvGrpSpPr/>
          <p:nvPr/>
        </p:nvGrpSpPr>
        <p:grpSpPr>
          <a:xfrm>
            <a:off x="5293493" y="2567225"/>
            <a:ext cx="3034764" cy="646331"/>
            <a:chOff x="4073097" y="4035411"/>
            <a:chExt cx="3034764" cy="646331"/>
          </a:xfrm>
        </p:grpSpPr>
        <p:cxnSp>
          <p:nvCxnSpPr>
            <p:cNvPr id="17" name="Přímá spojnice se šipkou 16">
              <a:extLst>
                <a:ext uri="{FF2B5EF4-FFF2-40B4-BE49-F238E27FC236}">
                  <a16:creationId xmlns:a16="http://schemas.microsoft.com/office/drawing/2014/main" id="{FF06B619-05ED-4CEF-B0EF-5A581362611F}"/>
                </a:ext>
              </a:extLst>
            </p:cNvPr>
            <p:cNvCxnSpPr>
              <a:cxnSpLocks/>
            </p:cNvCxnSpPr>
            <p:nvPr/>
          </p:nvCxnSpPr>
          <p:spPr>
            <a:xfrm>
              <a:off x="4962538" y="4358577"/>
              <a:ext cx="2145323" cy="0"/>
            </a:xfrm>
            <a:prstGeom prst="straightConnector1">
              <a:avLst/>
            </a:prstGeom>
            <a:ln w="28575">
              <a:solidFill>
                <a:srgbClr val="EA80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0F357415-338A-4971-8F3D-B57ABB289A9F}"/>
                </a:ext>
              </a:extLst>
            </p:cNvPr>
            <p:cNvSpPr txBox="1"/>
            <p:nvPr/>
          </p:nvSpPr>
          <p:spPr>
            <a:xfrm>
              <a:off x="4073097" y="4035411"/>
              <a:ext cx="1453745" cy="646331"/>
            </a:xfrm>
            <a:prstGeom prst="rect">
              <a:avLst/>
            </a:prstGeom>
            <a:solidFill>
              <a:srgbClr val="EA806E"/>
            </a:solidFill>
          </p:spPr>
          <p:txBody>
            <a:bodyPr wrap="square" rtlCol="0">
              <a:spAutoFit/>
            </a:bodyPr>
            <a:lstStyle/>
            <a:p>
              <a:r>
                <a:rPr lang="cs-CZ" sz="1200" b="1" dirty="0">
                  <a:solidFill>
                    <a:srgbClr val="23325B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Až 3 důležitá čísla reprezentující společnost</a:t>
              </a:r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1FB3AD3D-6EC3-4A9F-B601-4C10585877B3}"/>
              </a:ext>
            </a:extLst>
          </p:cNvPr>
          <p:cNvGrpSpPr/>
          <p:nvPr/>
        </p:nvGrpSpPr>
        <p:grpSpPr>
          <a:xfrm>
            <a:off x="5293493" y="3458206"/>
            <a:ext cx="3052555" cy="646331"/>
            <a:chOff x="4237892" y="4749544"/>
            <a:chExt cx="3052555" cy="646331"/>
          </a:xfrm>
        </p:grpSpPr>
        <p:cxnSp>
          <p:nvCxnSpPr>
            <p:cNvPr id="23" name="Přímá spojnice se šipkou 22">
              <a:extLst>
                <a:ext uri="{FF2B5EF4-FFF2-40B4-BE49-F238E27FC236}">
                  <a16:creationId xmlns:a16="http://schemas.microsoft.com/office/drawing/2014/main" id="{05AEF06D-080D-4DA6-BBB6-7B3D520B677E}"/>
                </a:ext>
              </a:extLst>
            </p:cNvPr>
            <p:cNvCxnSpPr>
              <a:cxnSpLocks/>
            </p:cNvCxnSpPr>
            <p:nvPr/>
          </p:nvCxnSpPr>
          <p:spPr>
            <a:xfrm>
              <a:off x="5145124" y="5072710"/>
              <a:ext cx="2145323" cy="0"/>
            </a:xfrm>
            <a:prstGeom prst="straightConnector1">
              <a:avLst/>
            </a:prstGeom>
            <a:ln w="28575">
              <a:solidFill>
                <a:srgbClr val="EA80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E5ECA026-0343-4AE0-AD80-48A863D03B31}"/>
                </a:ext>
              </a:extLst>
            </p:cNvPr>
            <p:cNvSpPr txBox="1"/>
            <p:nvPr/>
          </p:nvSpPr>
          <p:spPr>
            <a:xfrm>
              <a:off x="4237892" y="4749544"/>
              <a:ext cx="1307206" cy="646331"/>
            </a:xfrm>
            <a:prstGeom prst="rect">
              <a:avLst/>
            </a:prstGeom>
            <a:solidFill>
              <a:srgbClr val="EA806E"/>
            </a:solidFill>
          </p:spPr>
          <p:txBody>
            <a:bodyPr wrap="square" rtlCol="0">
              <a:spAutoFit/>
            </a:bodyPr>
            <a:lstStyle/>
            <a:p>
              <a:r>
                <a:rPr lang="cs-CZ" sz="1200" b="1" dirty="0">
                  <a:solidFill>
                    <a:srgbClr val="23325B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Až 6 fotek</a:t>
              </a:r>
            </a:p>
            <a:p>
              <a:r>
                <a:rPr lang="cs-CZ" sz="1200" b="1" dirty="0">
                  <a:solidFill>
                    <a:srgbClr val="23325B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reprezentujících</a:t>
              </a:r>
            </a:p>
            <a:p>
              <a:r>
                <a:rPr lang="cs-CZ" sz="1200" b="1" dirty="0">
                  <a:solidFill>
                    <a:srgbClr val="23325B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společnost</a:t>
              </a:r>
            </a:p>
          </p:txBody>
        </p:sp>
      </p:grpSp>
      <p:grpSp>
        <p:nvGrpSpPr>
          <p:cNvPr id="29" name="Skupina 28">
            <a:extLst>
              <a:ext uri="{FF2B5EF4-FFF2-40B4-BE49-F238E27FC236}">
                <a16:creationId xmlns:a16="http://schemas.microsoft.com/office/drawing/2014/main" id="{B673030B-D936-4125-B1A6-0564A0B44C8D}"/>
              </a:ext>
            </a:extLst>
          </p:cNvPr>
          <p:cNvGrpSpPr/>
          <p:nvPr/>
        </p:nvGrpSpPr>
        <p:grpSpPr>
          <a:xfrm>
            <a:off x="5300695" y="5010825"/>
            <a:ext cx="3051600" cy="646331"/>
            <a:chOff x="4073096" y="3504189"/>
            <a:chExt cx="3051600" cy="646331"/>
          </a:xfrm>
        </p:grpSpPr>
        <p:cxnSp>
          <p:nvCxnSpPr>
            <p:cNvPr id="25" name="Přímá spojnice se šipkou 24">
              <a:extLst>
                <a:ext uri="{FF2B5EF4-FFF2-40B4-BE49-F238E27FC236}">
                  <a16:creationId xmlns:a16="http://schemas.microsoft.com/office/drawing/2014/main" id="{6FE79354-E288-4B33-8756-BE20320769B4}"/>
                </a:ext>
              </a:extLst>
            </p:cNvPr>
            <p:cNvCxnSpPr>
              <a:cxnSpLocks/>
            </p:cNvCxnSpPr>
            <p:nvPr/>
          </p:nvCxnSpPr>
          <p:spPr>
            <a:xfrm>
              <a:off x="5133115" y="3827355"/>
              <a:ext cx="1991581" cy="0"/>
            </a:xfrm>
            <a:prstGeom prst="straightConnector1">
              <a:avLst/>
            </a:prstGeom>
            <a:ln w="28575">
              <a:solidFill>
                <a:srgbClr val="EA806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ovéPole 25">
              <a:extLst>
                <a:ext uri="{FF2B5EF4-FFF2-40B4-BE49-F238E27FC236}">
                  <a16:creationId xmlns:a16="http://schemas.microsoft.com/office/drawing/2014/main" id="{36544D6B-4A81-4CB7-A89F-ED433B891BA6}"/>
                </a:ext>
              </a:extLst>
            </p:cNvPr>
            <p:cNvSpPr txBox="1"/>
            <p:nvPr/>
          </p:nvSpPr>
          <p:spPr>
            <a:xfrm>
              <a:off x="4073096" y="3504189"/>
              <a:ext cx="1453746" cy="646331"/>
            </a:xfrm>
            <a:prstGeom prst="rect">
              <a:avLst/>
            </a:prstGeom>
            <a:solidFill>
              <a:srgbClr val="EA806E"/>
            </a:solidFill>
          </p:spPr>
          <p:txBody>
            <a:bodyPr wrap="square" rtlCol="0">
              <a:spAutoFit/>
            </a:bodyPr>
            <a:lstStyle/>
            <a:p>
              <a:r>
                <a:rPr lang="cs-CZ" sz="1200" b="1" dirty="0">
                  <a:solidFill>
                    <a:srgbClr val="23325B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Regiony působnosti</a:t>
              </a:r>
              <a:br>
                <a:rPr lang="cs-CZ" sz="1200" b="1" dirty="0">
                  <a:solidFill>
                    <a:srgbClr val="23325B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</a:br>
              <a:r>
                <a:rPr lang="cs-CZ" sz="1200" b="1" dirty="0">
                  <a:solidFill>
                    <a:srgbClr val="23325B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společnosti</a:t>
              </a:r>
            </a:p>
          </p:txBody>
        </p:sp>
      </p:grp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E0A83F2D-98CB-40AE-B6E6-641DC8E6EEBF}"/>
              </a:ext>
            </a:extLst>
          </p:cNvPr>
          <p:cNvSpPr txBox="1"/>
          <p:nvPr/>
        </p:nvSpPr>
        <p:spPr>
          <a:xfrm>
            <a:off x="495436" y="3208347"/>
            <a:ext cx="388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23325B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Firemní profil</a:t>
            </a:r>
          </a:p>
          <a:p>
            <a:r>
              <a:rPr lang="cs-CZ" sz="3200" dirty="0">
                <a:solidFill>
                  <a:srgbClr val="23325B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ENTERPRISE</a:t>
            </a:r>
          </a:p>
        </p:txBody>
      </p:sp>
      <p:pic>
        <p:nvPicPr>
          <p:cNvPr id="33" name="Grafický objekt 32">
            <a:extLst>
              <a:ext uri="{FF2B5EF4-FFF2-40B4-BE49-F238E27FC236}">
                <a16:creationId xmlns:a16="http://schemas.microsoft.com/office/drawing/2014/main" id="{8F383613-25CD-48AE-9F5C-CED595310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1239" y="2567225"/>
            <a:ext cx="3095625" cy="43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élník 23">
            <a:extLst>
              <a:ext uri="{FF2B5EF4-FFF2-40B4-BE49-F238E27FC236}">
                <a16:creationId xmlns:a16="http://schemas.microsoft.com/office/drawing/2014/main" id="{DAA582B3-14F5-433A-AA2C-C2AB20C5453B}"/>
              </a:ext>
            </a:extLst>
          </p:cNvPr>
          <p:cNvSpPr/>
          <p:nvPr/>
        </p:nvSpPr>
        <p:spPr>
          <a:xfrm>
            <a:off x="0" y="1"/>
            <a:ext cx="12192000" cy="1817913"/>
          </a:xfrm>
          <a:prstGeom prst="rect">
            <a:avLst/>
          </a:prstGeom>
          <a:solidFill>
            <a:srgbClr val="2332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2" name="Grafický objekt 21">
            <a:extLst>
              <a:ext uri="{FF2B5EF4-FFF2-40B4-BE49-F238E27FC236}">
                <a16:creationId xmlns:a16="http://schemas.microsoft.com/office/drawing/2014/main" id="{A4CF2144-E236-4661-90B2-F915610A1E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437" b="10179"/>
          <a:stretch/>
        </p:blipFill>
        <p:spPr>
          <a:xfrm>
            <a:off x="1209675" y="-4358319"/>
            <a:ext cx="9772650" cy="618989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63084D3-AEFA-403E-8FFA-5368BA07B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443" y="5019068"/>
            <a:ext cx="2636307" cy="995206"/>
          </a:xfrm>
          <a:custGeom>
            <a:avLst/>
            <a:gdLst>
              <a:gd name="connsiteX0" fmla="*/ 519 w 2636307"/>
              <a:gd name="connsiteY0" fmla="*/ 132 h 995206"/>
              <a:gd name="connsiteX1" fmla="*/ 2636826 w 2636307"/>
              <a:gd name="connsiteY1" fmla="*/ 132 h 995206"/>
              <a:gd name="connsiteX2" fmla="*/ 2636826 w 2636307"/>
              <a:gd name="connsiteY2" fmla="*/ 995339 h 995206"/>
              <a:gd name="connsiteX3" fmla="*/ 519 w 2636307"/>
              <a:gd name="connsiteY3" fmla="*/ 995339 h 99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307" h="995206">
                <a:moveTo>
                  <a:pt x="519" y="132"/>
                </a:moveTo>
                <a:lnTo>
                  <a:pt x="2636826" y="132"/>
                </a:lnTo>
                <a:lnTo>
                  <a:pt x="2636826" y="995339"/>
                </a:lnTo>
                <a:lnTo>
                  <a:pt x="519" y="995339"/>
                </a:lnTo>
                <a:close/>
              </a:path>
            </a:pathLst>
          </a:cu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7678216-4D63-448E-9B1A-0F0931D00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386" y="2514894"/>
            <a:ext cx="1329192" cy="738440"/>
          </a:xfrm>
          <a:custGeom>
            <a:avLst/>
            <a:gdLst>
              <a:gd name="connsiteX0" fmla="*/ -153 w 1329192"/>
              <a:gd name="connsiteY0" fmla="*/ -206 h 738440"/>
              <a:gd name="connsiteX1" fmla="*/ 1329040 w 1329192"/>
              <a:gd name="connsiteY1" fmla="*/ -206 h 738440"/>
              <a:gd name="connsiteX2" fmla="*/ 1329040 w 1329192"/>
              <a:gd name="connsiteY2" fmla="*/ 738235 h 738440"/>
              <a:gd name="connsiteX3" fmla="*/ -153 w 1329192"/>
              <a:gd name="connsiteY3" fmla="*/ 738235 h 73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9192" h="738440">
                <a:moveTo>
                  <a:pt x="-153" y="-206"/>
                </a:moveTo>
                <a:lnTo>
                  <a:pt x="1329040" y="-206"/>
                </a:lnTo>
                <a:lnTo>
                  <a:pt x="1329040" y="738235"/>
                </a:lnTo>
                <a:lnTo>
                  <a:pt x="-153" y="738235"/>
                </a:lnTo>
                <a:close/>
              </a:path>
            </a:pathLst>
          </a:cu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3416117-3E94-4A52-916A-0F0BA7D69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4702" y="2664082"/>
            <a:ext cx="1875421" cy="435888"/>
          </a:xfrm>
          <a:custGeom>
            <a:avLst/>
            <a:gdLst>
              <a:gd name="connsiteX0" fmla="*/ -124 w 1875421"/>
              <a:gd name="connsiteY0" fmla="*/ -254 h 435888"/>
              <a:gd name="connsiteX1" fmla="*/ 1875297 w 1875421"/>
              <a:gd name="connsiteY1" fmla="*/ -254 h 435888"/>
              <a:gd name="connsiteX2" fmla="*/ 1875297 w 1875421"/>
              <a:gd name="connsiteY2" fmla="*/ 435635 h 435888"/>
              <a:gd name="connsiteX3" fmla="*/ -124 w 1875421"/>
              <a:gd name="connsiteY3" fmla="*/ 435635 h 43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5421" h="435888">
                <a:moveTo>
                  <a:pt x="-124" y="-254"/>
                </a:moveTo>
                <a:lnTo>
                  <a:pt x="1875297" y="-254"/>
                </a:lnTo>
                <a:lnTo>
                  <a:pt x="1875297" y="435635"/>
                </a:lnTo>
                <a:lnTo>
                  <a:pt x="-124" y="435635"/>
                </a:lnTo>
                <a:close/>
              </a:path>
            </a:pathLst>
          </a:cu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664F2D4-45B9-43E5-A58E-5123284E33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296" y="3990252"/>
            <a:ext cx="2310219" cy="459288"/>
          </a:xfrm>
          <a:custGeom>
            <a:avLst/>
            <a:gdLst>
              <a:gd name="connsiteX0" fmla="*/ -113 w 2310219"/>
              <a:gd name="connsiteY0" fmla="*/ 154 h 459288"/>
              <a:gd name="connsiteX1" fmla="*/ 2310106 w 2310219"/>
              <a:gd name="connsiteY1" fmla="*/ 154 h 459288"/>
              <a:gd name="connsiteX2" fmla="*/ 2310106 w 2310219"/>
              <a:gd name="connsiteY2" fmla="*/ 459442 h 459288"/>
              <a:gd name="connsiteX3" fmla="*/ -113 w 2310219"/>
              <a:gd name="connsiteY3" fmla="*/ 459442 h 45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0219" h="459288">
                <a:moveTo>
                  <a:pt x="-113" y="154"/>
                </a:moveTo>
                <a:lnTo>
                  <a:pt x="2310106" y="154"/>
                </a:lnTo>
                <a:lnTo>
                  <a:pt x="2310106" y="459442"/>
                </a:lnTo>
                <a:lnTo>
                  <a:pt x="-113" y="459442"/>
                </a:lnTo>
                <a:close/>
              </a:path>
            </a:pathLst>
          </a:cu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FE49E2AD-A9EA-47C1-B081-2B33FB9F09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6999" y="2605549"/>
            <a:ext cx="1267249" cy="556991"/>
          </a:xfrm>
          <a:custGeom>
            <a:avLst/>
            <a:gdLst>
              <a:gd name="connsiteX0" fmla="*/ 393 w 1267249"/>
              <a:gd name="connsiteY0" fmla="*/ -30 h 556991"/>
              <a:gd name="connsiteX1" fmla="*/ 1267642 w 1267249"/>
              <a:gd name="connsiteY1" fmla="*/ -30 h 556991"/>
              <a:gd name="connsiteX2" fmla="*/ 1267642 w 1267249"/>
              <a:gd name="connsiteY2" fmla="*/ 556961 h 556991"/>
              <a:gd name="connsiteX3" fmla="*/ 393 w 1267249"/>
              <a:gd name="connsiteY3" fmla="*/ 556961 h 556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7249" h="556991">
                <a:moveTo>
                  <a:pt x="393" y="-30"/>
                </a:moveTo>
                <a:lnTo>
                  <a:pt x="1267642" y="-30"/>
                </a:lnTo>
                <a:lnTo>
                  <a:pt x="1267642" y="556961"/>
                </a:lnTo>
                <a:lnTo>
                  <a:pt x="393" y="556961"/>
                </a:lnTo>
                <a:close/>
              </a:path>
            </a:pathLst>
          </a:cu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0A15DE2-BACE-479D-917F-01225D1B48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6378" y="5291496"/>
            <a:ext cx="2373379" cy="450402"/>
          </a:xfrm>
          <a:custGeom>
            <a:avLst/>
            <a:gdLst>
              <a:gd name="connsiteX0" fmla="*/ -30 w 2373379"/>
              <a:gd name="connsiteY0" fmla="*/ 275 h 450402"/>
              <a:gd name="connsiteX1" fmla="*/ 2373349 w 2373379"/>
              <a:gd name="connsiteY1" fmla="*/ 275 h 450402"/>
              <a:gd name="connsiteX2" fmla="*/ 2373349 w 2373379"/>
              <a:gd name="connsiteY2" fmla="*/ 450678 h 450402"/>
              <a:gd name="connsiteX3" fmla="*/ -30 w 2373379"/>
              <a:gd name="connsiteY3" fmla="*/ 450678 h 450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3379" h="450402">
                <a:moveTo>
                  <a:pt x="-30" y="275"/>
                </a:moveTo>
                <a:lnTo>
                  <a:pt x="2373349" y="275"/>
                </a:lnTo>
                <a:lnTo>
                  <a:pt x="2373349" y="450678"/>
                </a:lnTo>
                <a:lnTo>
                  <a:pt x="-30" y="450678"/>
                </a:lnTo>
                <a:close/>
              </a:path>
            </a:pathLst>
          </a:cu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EFDF9BA-F5E6-4F20-B951-5E1FDC9855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6303" y="3676536"/>
            <a:ext cx="1086669" cy="1086669"/>
          </a:xfrm>
          <a:custGeom>
            <a:avLst/>
            <a:gdLst>
              <a:gd name="connsiteX0" fmla="*/ 607 w 1086669"/>
              <a:gd name="connsiteY0" fmla="*/ 104 h 1086669"/>
              <a:gd name="connsiteX1" fmla="*/ 1087277 w 1086669"/>
              <a:gd name="connsiteY1" fmla="*/ 104 h 1086669"/>
              <a:gd name="connsiteX2" fmla="*/ 1087277 w 1086669"/>
              <a:gd name="connsiteY2" fmla="*/ 1086774 h 1086669"/>
              <a:gd name="connsiteX3" fmla="*/ 607 w 1086669"/>
              <a:gd name="connsiteY3" fmla="*/ 1086774 h 1086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6669" h="1086669">
                <a:moveTo>
                  <a:pt x="607" y="104"/>
                </a:moveTo>
                <a:lnTo>
                  <a:pt x="1087277" y="104"/>
                </a:lnTo>
                <a:lnTo>
                  <a:pt x="1087277" y="1086774"/>
                </a:lnTo>
                <a:lnTo>
                  <a:pt x="607" y="1086774"/>
                </a:lnTo>
                <a:close/>
              </a:path>
            </a:pathLst>
          </a:cu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9738F59E-2E8C-44F4-A219-A7DF82684C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68515" y="3749444"/>
            <a:ext cx="1668390" cy="940821"/>
          </a:xfrm>
          <a:custGeom>
            <a:avLst/>
            <a:gdLst>
              <a:gd name="connsiteX0" fmla="*/ 775 w 1668390"/>
              <a:gd name="connsiteY0" fmla="*/ -21 h 940821"/>
              <a:gd name="connsiteX1" fmla="*/ 1669165 w 1668390"/>
              <a:gd name="connsiteY1" fmla="*/ -21 h 940821"/>
              <a:gd name="connsiteX2" fmla="*/ 1669165 w 1668390"/>
              <a:gd name="connsiteY2" fmla="*/ 940801 h 940821"/>
              <a:gd name="connsiteX3" fmla="*/ 775 w 1668390"/>
              <a:gd name="connsiteY3" fmla="*/ 940801 h 940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8390" h="940821">
                <a:moveTo>
                  <a:pt x="775" y="-21"/>
                </a:moveTo>
                <a:lnTo>
                  <a:pt x="1669165" y="-21"/>
                </a:lnTo>
                <a:lnTo>
                  <a:pt x="1669165" y="940801"/>
                </a:lnTo>
                <a:lnTo>
                  <a:pt x="775" y="940801"/>
                </a:lnTo>
                <a:close/>
              </a:path>
            </a:pathLst>
          </a:cu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0C1F460-1AD4-48E9-A30E-CE35BE2B2B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8118" y="5385896"/>
            <a:ext cx="2029565" cy="261623"/>
          </a:xfrm>
          <a:custGeom>
            <a:avLst/>
            <a:gdLst>
              <a:gd name="connsiteX0" fmla="*/ -511 w 2029565"/>
              <a:gd name="connsiteY0" fmla="*/ 194 h 261623"/>
              <a:gd name="connsiteX1" fmla="*/ 2029054 w 2029565"/>
              <a:gd name="connsiteY1" fmla="*/ 194 h 261623"/>
              <a:gd name="connsiteX2" fmla="*/ 2029054 w 2029565"/>
              <a:gd name="connsiteY2" fmla="*/ 261818 h 261623"/>
              <a:gd name="connsiteX3" fmla="*/ -511 w 2029565"/>
              <a:gd name="connsiteY3" fmla="*/ 261818 h 261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9565" h="261623">
                <a:moveTo>
                  <a:pt x="-511" y="194"/>
                </a:moveTo>
                <a:lnTo>
                  <a:pt x="2029054" y="194"/>
                </a:lnTo>
                <a:lnTo>
                  <a:pt x="2029054" y="261818"/>
                </a:lnTo>
                <a:lnTo>
                  <a:pt x="-511" y="261818"/>
                </a:lnTo>
                <a:close/>
              </a:path>
            </a:pathLst>
          </a:cu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3649635-1E57-4383-A6B7-96736B59AD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64234" y="2689574"/>
            <a:ext cx="1587404" cy="384825"/>
          </a:xfrm>
          <a:custGeom>
            <a:avLst/>
            <a:gdLst>
              <a:gd name="connsiteX0" fmla="*/ 516 w 1587404"/>
              <a:gd name="connsiteY0" fmla="*/ -36 h 384825"/>
              <a:gd name="connsiteX1" fmla="*/ 1587920 w 1587404"/>
              <a:gd name="connsiteY1" fmla="*/ -36 h 384825"/>
              <a:gd name="connsiteX2" fmla="*/ 1587920 w 1587404"/>
              <a:gd name="connsiteY2" fmla="*/ 384789 h 384825"/>
              <a:gd name="connsiteX3" fmla="*/ 516 w 1587404"/>
              <a:gd name="connsiteY3" fmla="*/ 384789 h 38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7404" h="384825">
                <a:moveTo>
                  <a:pt x="516" y="-36"/>
                </a:moveTo>
                <a:lnTo>
                  <a:pt x="1587920" y="-36"/>
                </a:lnTo>
                <a:lnTo>
                  <a:pt x="1587920" y="384789"/>
                </a:lnTo>
                <a:lnTo>
                  <a:pt x="516" y="384789"/>
                </a:lnTo>
                <a:close/>
              </a:path>
            </a:pathLst>
          </a:cu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AEF4702-936D-4AC4-9282-00872B15B5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89865" y="3848376"/>
            <a:ext cx="1337472" cy="743040"/>
          </a:xfrm>
          <a:custGeom>
            <a:avLst/>
            <a:gdLst>
              <a:gd name="connsiteX0" fmla="*/ 480 w 1337472"/>
              <a:gd name="connsiteY0" fmla="*/ -46 h 743040"/>
              <a:gd name="connsiteX1" fmla="*/ 1337952 w 1337472"/>
              <a:gd name="connsiteY1" fmla="*/ -46 h 743040"/>
              <a:gd name="connsiteX2" fmla="*/ 1337952 w 1337472"/>
              <a:gd name="connsiteY2" fmla="*/ 742994 h 743040"/>
              <a:gd name="connsiteX3" fmla="*/ 480 w 1337472"/>
              <a:gd name="connsiteY3" fmla="*/ 742994 h 74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7472" h="743040">
                <a:moveTo>
                  <a:pt x="480" y="-46"/>
                </a:moveTo>
                <a:lnTo>
                  <a:pt x="1337952" y="-46"/>
                </a:lnTo>
                <a:lnTo>
                  <a:pt x="1337952" y="742994"/>
                </a:lnTo>
                <a:lnTo>
                  <a:pt x="480" y="742994"/>
                </a:lnTo>
                <a:close/>
              </a:path>
            </a:pathLst>
          </a:cu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0BBAC91-FB21-477C-B80D-E0170B581B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36886" y="3949408"/>
            <a:ext cx="1739767" cy="540972"/>
          </a:xfrm>
          <a:custGeom>
            <a:avLst/>
            <a:gdLst>
              <a:gd name="connsiteX0" fmla="*/ 256 w 1739767"/>
              <a:gd name="connsiteY0" fmla="*/ 141 h 540972"/>
              <a:gd name="connsiteX1" fmla="*/ 1740023 w 1739767"/>
              <a:gd name="connsiteY1" fmla="*/ 141 h 540972"/>
              <a:gd name="connsiteX2" fmla="*/ 1740023 w 1739767"/>
              <a:gd name="connsiteY2" fmla="*/ 541114 h 540972"/>
              <a:gd name="connsiteX3" fmla="*/ 256 w 1739767"/>
              <a:gd name="connsiteY3" fmla="*/ 541114 h 54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9767" h="540972">
                <a:moveTo>
                  <a:pt x="256" y="141"/>
                </a:moveTo>
                <a:lnTo>
                  <a:pt x="1740023" y="141"/>
                </a:lnTo>
                <a:lnTo>
                  <a:pt x="1740023" y="541114"/>
                </a:lnTo>
                <a:lnTo>
                  <a:pt x="256" y="541114"/>
                </a:lnTo>
                <a:close/>
              </a:path>
            </a:pathLst>
          </a:cu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B4D17F6-991B-4AC9-9449-BB3F06486D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8288" y="5234846"/>
            <a:ext cx="1470441" cy="563669"/>
          </a:xfrm>
          <a:custGeom>
            <a:avLst/>
            <a:gdLst>
              <a:gd name="connsiteX0" fmla="*/ -56 w 1470441"/>
              <a:gd name="connsiteY0" fmla="*/ 301 h 563669"/>
              <a:gd name="connsiteX1" fmla="*/ 1470386 w 1470441"/>
              <a:gd name="connsiteY1" fmla="*/ 301 h 563669"/>
              <a:gd name="connsiteX2" fmla="*/ 1470386 w 1470441"/>
              <a:gd name="connsiteY2" fmla="*/ 563971 h 563669"/>
              <a:gd name="connsiteX3" fmla="*/ -56 w 1470441"/>
              <a:gd name="connsiteY3" fmla="*/ 563971 h 56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70441" h="563669">
                <a:moveTo>
                  <a:pt x="-56" y="301"/>
                </a:moveTo>
                <a:lnTo>
                  <a:pt x="1470386" y="301"/>
                </a:lnTo>
                <a:lnTo>
                  <a:pt x="1470386" y="563971"/>
                </a:lnTo>
                <a:lnTo>
                  <a:pt x="-56" y="563971"/>
                </a:lnTo>
                <a:close/>
              </a:path>
            </a:pathLst>
          </a:cu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4047F065-06DB-41CA-9BCC-0AA8ABA482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1969" y="2529634"/>
            <a:ext cx="748329" cy="745003"/>
          </a:xfrm>
          <a:custGeom>
            <a:avLst/>
            <a:gdLst>
              <a:gd name="connsiteX0" fmla="*/ -51 w 748329"/>
              <a:gd name="connsiteY0" fmla="*/ -66 h 745003"/>
              <a:gd name="connsiteX1" fmla="*/ 748278 w 748329"/>
              <a:gd name="connsiteY1" fmla="*/ -66 h 745003"/>
              <a:gd name="connsiteX2" fmla="*/ 748278 w 748329"/>
              <a:gd name="connsiteY2" fmla="*/ 744938 h 745003"/>
              <a:gd name="connsiteX3" fmla="*/ -51 w 748329"/>
              <a:gd name="connsiteY3" fmla="*/ 744938 h 745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8329" h="745003">
                <a:moveTo>
                  <a:pt x="-51" y="-66"/>
                </a:moveTo>
                <a:lnTo>
                  <a:pt x="748278" y="-66"/>
                </a:lnTo>
                <a:lnTo>
                  <a:pt x="748278" y="744938"/>
                </a:lnTo>
                <a:lnTo>
                  <a:pt x="-51" y="744938"/>
                </a:lnTo>
                <a:close/>
              </a:path>
            </a:pathLst>
          </a:cu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1928DC62-85A4-4B27-8797-CEC450C66E78}"/>
              </a:ext>
            </a:extLst>
          </p:cNvPr>
          <p:cNvGrpSpPr/>
          <p:nvPr/>
        </p:nvGrpSpPr>
        <p:grpSpPr>
          <a:xfrm>
            <a:off x="814488" y="606392"/>
            <a:ext cx="3236812" cy="768426"/>
            <a:chOff x="814488" y="606392"/>
            <a:chExt cx="3236812" cy="768426"/>
          </a:xfrm>
        </p:grpSpPr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id="{A374900B-CFEF-47AB-B30A-A73FB334E437}"/>
                </a:ext>
              </a:extLst>
            </p:cNvPr>
            <p:cNvSpPr txBox="1"/>
            <p:nvPr/>
          </p:nvSpPr>
          <p:spPr>
            <a:xfrm>
              <a:off x="1963678" y="696981"/>
              <a:ext cx="20876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200" dirty="0">
                  <a:solidFill>
                    <a:schemeClr val="bg1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Reference</a:t>
              </a:r>
            </a:p>
          </p:txBody>
        </p:sp>
        <p:pic>
          <p:nvPicPr>
            <p:cNvPr id="26" name="Grafický objekt 25">
              <a:extLst>
                <a:ext uri="{FF2B5EF4-FFF2-40B4-BE49-F238E27FC236}">
                  <a16:creationId xmlns:a16="http://schemas.microsoft.com/office/drawing/2014/main" id="{67208AB5-9514-49CD-B959-1FC77107C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14488" y="606392"/>
              <a:ext cx="665969" cy="7684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072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264FE49EA983347BC7C3FA7254FCFE8" ma:contentTypeVersion="13" ma:contentTypeDescription="Vytvoří nový dokument" ma:contentTypeScope="" ma:versionID="dfd0df4a5d7b52bf0b9062e761f915dd">
  <xsd:schema xmlns:xsd="http://www.w3.org/2001/XMLSchema" xmlns:xs="http://www.w3.org/2001/XMLSchema" xmlns:p="http://schemas.microsoft.com/office/2006/metadata/properties" xmlns:ns2="a4add95d-39ba-4e9e-ad16-6bcdeabd52aa" xmlns:ns3="28157356-507e-468c-95e5-14d7b67a9df3" targetNamespace="http://schemas.microsoft.com/office/2006/metadata/properties" ma:root="true" ma:fieldsID="7b73b5a1b7e2e7426f5e254764459eb0" ns2:_="" ns3:_="">
    <xsd:import namespace="a4add95d-39ba-4e9e-ad16-6bcdeabd52aa"/>
    <xsd:import namespace="28157356-507e-468c-95e5-14d7b67a9d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add95d-39ba-4e9e-ad16-6bcdeabd52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157356-507e-468c-95e5-14d7b67a9df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0453238-CFBD-497A-86B5-C28D00FF2CC6}"/>
</file>

<file path=customXml/itemProps2.xml><?xml version="1.0" encoding="utf-8"?>
<ds:datastoreItem xmlns:ds="http://schemas.openxmlformats.org/officeDocument/2006/customXml" ds:itemID="{5E5FB66B-3083-4DFE-AFA8-B761F301A1B4}"/>
</file>

<file path=customXml/itemProps3.xml><?xml version="1.0" encoding="utf-8"?>
<ds:datastoreItem xmlns:ds="http://schemas.openxmlformats.org/officeDocument/2006/customXml" ds:itemID="{9C3121C2-8A45-4419-996A-48EF814F7C38}"/>
</file>

<file path=docProps/app.xml><?xml version="1.0" encoding="utf-8"?>
<Properties xmlns="http://schemas.openxmlformats.org/officeDocument/2006/extended-properties" xmlns:vt="http://schemas.openxmlformats.org/officeDocument/2006/docPropsVTypes">
  <TotalTime>2110</TotalTime>
  <Words>253</Words>
  <Application>Microsoft Macintosh PowerPoint</Application>
  <PresentationFormat>Širokoúhlá obrazovka</PresentationFormat>
  <Paragraphs>100</Paragraphs>
  <Slides>9</Slides>
  <Notes>0</Notes>
  <HiddenSlides>0</HiddenSlides>
  <MMClips>1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0</vt:i4>
      </vt:variant>
      <vt:variant>
        <vt:lpstr>Nadpisy snímků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FutoSans-Heavy</vt:lpstr>
      <vt:lpstr>MyriadPro-Bold</vt:lpstr>
      <vt:lpstr>MyriadPro-Regular</vt:lpstr>
      <vt:lpstr>Roboto</vt:lpstr>
      <vt:lpstr>Roboto Black</vt:lpstr>
      <vt:lpstr>Roboto Medium</vt:lpstr>
      <vt:lpstr>Motiv Office</vt:lpstr>
      <vt:lpstr>Prezentace aplikace PowerPoint</vt:lpstr>
      <vt:lpstr>Procesy na železnici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Katerina _</dc:creator>
  <cp:lastModifiedBy>Ctirad</cp:lastModifiedBy>
  <cp:revision>12</cp:revision>
  <dcterms:created xsi:type="dcterms:W3CDTF">2021-09-12T21:14:32Z</dcterms:created>
  <dcterms:modified xsi:type="dcterms:W3CDTF">2021-09-15T19:29:33Z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0x0101007264FE49EA983347BC7C3FA7254FCFE8</vt:lpwstr>
  </property>
</Properties>
</file>