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57" r:id="rId4"/>
    <p:sldId id="271" r:id="rId5"/>
    <p:sldId id="273" r:id="rId6"/>
    <p:sldId id="288" r:id="rId7"/>
    <p:sldId id="274" r:id="rId8"/>
    <p:sldId id="276" r:id="rId9"/>
    <p:sldId id="267" r:id="rId10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69" userDrawn="1">
          <p15:clr>
            <a:srgbClr val="A4A3A4"/>
          </p15:clr>
        </p15:guide>
        <p15:guide id="2" pos="226" userDrawn="1">
          <p15:clr>
            <a:srgbClr val="A4A3A4"/>
          </p15:clr>
        </p15:guide>
        <p15:guide id="3" pos="5534" userDrawn="1">
          <p15:clr>
            <a:srgbClr val="A4A3A4"/>
          </p15:clr>
        </p15:guide>
        <p15:guide id="4" orient="horz" pos="232" userDrawn="1">
          <p15:clr>
            <a:srgbClr val="A4A3A4"/>
          </p15:clr>
        </p15:guide>
        <p15:guide id="5" pos="453" userDrawn="1">
          <p15:clr>
            <a:srgbClr val="A4A3A4"/>
          </p15:clr>
        </p15:guide>
        <p15:guide id="6" pos="5307" userDrawn="1">
          <p15:clr>
            <a:srgbClr val="A4A3A4"/>
          </p15:clr>
        </p15:guide>
        <p15:guide id="7" orient="horz" pos="4088" userDrawn="1">
          <p15:clr>
            <a:srgbClr val="A4A3A4"/>
          </p15:clr>
        </p15:guide>
        <p15:guide id="8" orient="horz" pos="3271" userDrawn="1">
          <p15:clr>
            <a:srgbClr val="A4A3A4"/>
          </p15:clr>
        </p15:guide>
        <p15:guide id="9" orient="horz" pos="2568" userDrawn="1">
          <p15:clr>
            <a:srgbClr val="A4A3A4"/>
          </p15:clr>
        </p15:guide>
        <p15:guide id="10" orient="horz" pos="1552">
          <p15:clr>
            <a:srgbClr val="A4A3A4"/>
          </p15:clr>
        </p15:guide>
        <p15:guide id="11" orient="horz" pos="174">
          <p15:clr>
            <a:srgbClr val="A4A3A4"/>
          </p15:clr>
        </p15:guide>
        <p15:guide id="12" orient="horz" pos="3066">
          <p15:clr>
            <a:srgbClr val="A4A3A4"/>
          </p15:clr>
        </p15:guide>
        <p15:guide id="13" orient="horz" pos="2453">
          <p15:clr>
            <a:srgbClr val="A4A3A4"/>
          </p15:clr>
        </p15:guide>
        <p15:guide id="14" orient="horz" pos="19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gan Robert, Bc." initials="RP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DA"/>
    <a:srgbClr val="002664"/>
    <a:srgbClr val="1E2B5C"/>
    <a:srgbClr val="4C4A4E"/>
    <a:srgbClr val="BABDBA"/>
    <a:srgbClr val="636963"/>
    <a:srgbClr val="8D938D"/>
    <a:srgbClr val="009FE3"/>
    <a:srgbClr val="ECECEC"/>
    <a:srgbClr val="9FE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2" autoAdjust="0"/>
    <p:restoredTop sz="69929" autoAdjust="0"/>
  </p:normalViewPr>
  <p:slideViewPr>
    <p:cSldViewPr snapToGrid="0">
      <p:cViewPr varScale="1">
        <p:scale>
          <a:sx n="98" d="100"/>
          <a:sy n="98" d="100"/>
        </p:scale>
        <p:origin x="-972" y="-102"/>
      </p:cViewPr>
      <p:guideLst>
        <p:guide orient="horz" pos="2069"/>
        <p:guide orient="horz" pos="232"/>
        <p:guide orient="horz" pos="4088"/>
        <p:guide orient="horz" pos="3271"/>
        <p:guide orient="horz" pos="2568"/>
        <p:guide orient="horz" pos="1552"/>
        <p:guide orient="horz" pos="174"/>
        <p:guide orient="horz" pos="3066"/>
        <p:guide orient="horz" pos="2453"/>
        <p:guide orient="horz" pos="1926"/>
        <p:guide pos="226"/>
        <p:guide pos="5534"/>
        <p:guide pos="453"/>
        <p:guide pos="53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300" d="100"/>
          <a:sy n="300" d="100"/>
        </p:scale>
        <p:origin x="-72" y="13944"/>
      </p:cViewPr>
      <p:guideLst>
        <p:guide orient="horz" pos="3127"/>
        <p:guide pos="2141"/>
      </p:guideLst>
    </p:cSldViewPr>
  </p:notes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1416656-EBB9-4DBD-A55A-1F27EBDAB5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B3F347CC-A39A-46CB-A6D5-1C6029E03BCA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r>
              <a:rPr lang="cs-CZ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64005805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C60FA4FB-E360-47D8-8139-89DB61F16D57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F7B20F1F-DDAD-47E1-A14F-7DECF6568B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4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20F1F-DDAD-47E1-A14F-7DECF6568B4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92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15DB-E7DB-4BA0-84C2-52F26BADB023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18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0036-1D0A-4714-B983-EA97375F53C2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76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8"/>
            <a:ext cx="1971675" cy="4358879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9" y="273848"/>
            <a:ext cx="5800725" cy="435887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2D24-FD7D-48C8-ACE9-B3ED0E5B2DBC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18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7BC4-8519-4395-8C48-A60B9455E2FD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02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9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7FE3-7A7D-4B18-AD01-F9D16F3EBE0B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95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F896-2752-426E-AC7C-61BA64737066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05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CF86-BF43-4F69-A4C5-28AADB000BE4}" type="datetime1">
              <a:rPr lang="cs-CZ" smtClean="0"/>
              <a:t>23.09.2020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56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234C-E985-49AB-A7A5-E4FC60CC68D4}" type="datetime1">
              <a:rPr lang="cs-CZ" smtClean="0"/>
              <a:t>23.09.2020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18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A2A3-F19F-48D6-8A06-83356969DCAE}" type="datetime1">
              <a:rPr lang="cs-CZ" smtClean="0"/>
              <a:t>23.09.2020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78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4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A60A-0684-4AC2-A749-7337BAD7CD54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50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4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9568-F738-494D-989A-A45862389F1C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Titulek prezentace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02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5872-67A5-4704-B632-DF68E6887E9D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Titulek prezentace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1C41D-F20C-40C1-AC48-60B82FB3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84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délník 54">
            <a:extLst>
              <a:ext uri="{FF2B5EF4-FFF2-40B4-BE49-F238E27FC236}">
                <a16:creationId xmlns:a16="http://schemas.microsoft.com/office/drawing/2014/main" xmlns="" id="{B99EA9F7-DD3C-415C-B6D3-D1866EE9B1BC}"/>
              </a:ext>
            </a:extLst>
          </p:cNvPr>
          <p:cNvSpPr/>
          <p:nvPr/>
        </p:nvSpPr>
        <p:spPr>
          <a:xfrm>
            <a:off x="358775" y="276229"/>
            <a:ext cx="8426450" cy="2187179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 55">
            <a:extLst>
              <a:ext uri="{FF2B5EF4-FFF2-40B4-BE49-F238E27FC236}">
                <a16:creationId xmlns:a16="http://schemas.microsoft.com/office/drawing/2014/main" xmlns="" id="{AD5388BE-C719-40D4-99C2-F017BC497EE8}"/>
              </a:ext>
            </a:extLst>
          </p:cNvPr>
          <p:cNvSpPr/>
          <p:nvPr/>
        </p:nvSpPr>
        <p:spPr>
          <a:xfrm>
            <a:off x="7875390" y="4657407"/>
            <a:ext cx="87524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cs-CZ" sz="1200" spc="20" dirty="0" smtClean="0">
                <a:solidFill>
                  <a:srgbClr val="009FE3"/>
                </a:solidFill>
                <a:latin typeface="CD Fedra Medium" pitchFamily="2" charset="-18"/>
              </a:rPr>
              <a:t>24.09.2020</a:t>
            </a:r>
            <a:endParaRPr lang="cs-CZ" sz="1200" spc="20" dirty="0">
              <a:solidFill>
                <a:srgbClr val="009FE3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4421102-5BE8-42D1-BC7C-D72A8600A674}"/>
              </a:ext>
            </a:extLst>
          </p:cNvPr>
          <p:cNvSpPr txBox="1">
            <a:spLocks/>
          </p:cNvSpPr>
          <p:nvPr/>
        </p:nvSpPr>
        <p:spPr>
          <a:xfrm>
            <a:off x="339734" y="2802426"/>
            <a:ext cx="8445491" cy="9858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cs-CZ" sz="28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České dráhy – moderní, spolehlivý </a:t>
            </a:r>
            <a:br>
              <a:rPr lang="cs-CZ" sz="28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</a:br>
            <a:r>
              <a:rPr lang="cs-CZ" sz="28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a bezpečný dopravce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62" y="368806"/>
            <a:ext cx="3919537" cy="125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Skupina 10">
            <a:extLst>
              <a:ext uri="{FF2B5EF4-FFF2-40B4-BE49-F238E27FC236}">
                <a16:creationId xmlns:a16="http://schemas.microsoft.com/office/drawing/2014/main" xmlns="" id="{4D6579EB-B31E-4966-BEF4-CCE332D6AC77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12" name="Přímá spojnice 11">
              <a:extLst>
                <a:ext uri="{FF2B5EF4-FFF2-40B4-BE49-F238E27FC236}">
                  <a16:creationId xmlns:a16="http://schemas.microsoft.com/office/drawing/2014/main" xmlns="" id="{5FF754FE-412A-4986-99A0-F51D62430330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Přímá spojnice 12">
              <a:extLst>
                <a:ext uri="{FF2B5EF4-FFF2-40B4-BE49-F238E27FC236}">
                  <a16:creationId xmlns:a16="http://schemas.microsoft.com/office/drawing/2014/main" xmlns="" id="{ACD4F309-F389-42E3-89EE-4ED806F70BFA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xmlns="" id="{C00739CA-DD8C-45C1-8E06-CC6278D6AD25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017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E969179B-2361-47AA-AC98-F60ACB9F40B8}"/>
              </a:ext>
            </a:extLst>
          </p:cNvPr>
          <p:cNvSpPr txBox="1"/>
          <p:nvPr/>
        </p:nvSpPr>
        <p:spPr>
          <a:xfrm>
            <a:off x="6323539" y="1583977"/>
            <a:ext cx="1645920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ČD </a:t>
            </a:r>
            <a:r>
              <a:rPr lang="cs-CZ" sz="900" dirty="0" err="1">
                <a:solidFill>
                  <a:srgbClr val="002664"/>
                </a:solidFill>
                <a:latin typeface="CD Fedra Medium" pitchFamily="2" charset="-18"/>
              </a:rPr>
              <a:t>Cargo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, a.s.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xmlns="" id="{727A2A1B-62C1-4578-8748-6BCD8797E2F4}"/>
              </a:ext>
            </a:extLst>
          </p:cNvPr>
          <p:cNvSpPr txBox="1"/>
          <p:nvPr/>
        </p:nvSpPr>
        <p:spPr>
          <a:xfrm>
            <a:off x="6549644" y="1816142"/>
            <a:ext cx="1645920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>
                <a:solidFill>
                  <a:srgbClr val="002664"/>
                </a:solidFill>
                <a:latin typeface="CD Fedra Medium" pitchFamily="2" charset="-18"/>
              </a:rPr>
              <a:t>DPOV, a. s.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xmlns="" id="{DDE36C0A-F48D-4C63-ADA4-81611EBEC4F9}"/>
              </a:ext>
            </a:extLst>
          </p:cNvPr>
          <p:cNvSpPr txBox="1"/>
          <p:nvPr/>
        </p:nvSpPr>
        <p:spPr>
          <a:xfrm>
            <a:off x="6702043" y="2048307"/>
            <a:ext cx="2038099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>
                <a:solidFill>
                  <a:srgbClr val="002664"/>
                </a:solidFill>
                <a:latin typeface="CD Fedra Medium" pitchFamily="2" charset="-18"/>
              </a:rPr>
              <a:t>Výzkumný Ústav Železniční, a.s.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xmlns="" id="{DE1219DF-4DF9-466E-B23C-9F575B5F6C90}"/>
              </a:ext>
            </a:extLst>
          </p:cNvPr>
          <p:cNvSpPr txBox="1"/>
          <p:nvPr/>
        </p:nvSpPr>
        <p:spPr>
          <a:xfrm>
            <a:off x="6794500" y="2280472"/>
            <a:ext cx="2069556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>
                <a:solidFill>
                  <a:srgbClr val="002664"/>
                </a:solidFill>
                <a:latin typeface="CD Fedra Medium" pitchFamily="2" charset="-18"/>
              </a:rPr>
              <a:t>Dopravní vzdělávací institut, a.s.</a:t>
            </a:r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xmlns="" id="{90BDC6B1-9686-49A4-80B9-D0B1E2F4E6D5}"/>
              </a:ext>
            </a:extLst>
          </p:cNvPr>
          <p:cNvSpPr txBox="1"/>
          <p:nvPr/>
        </p:nvSpPr>
        <p:spPr>
          <a:xfrm>
            <a:off x="6852414" y="2516753"/>
            <a:ext cx="2069555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>
                <a:solidFill>
                  <a:srgbClr val="002664"/>
                </a:solidFill>
                <a:latin typeface="CD Fedra Medium" pitchFamily="2" charset="-18"/>
              </a:rPr>
              <a:t>ČD - Informační Systémy, a.s.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xmlns="" id="{735FC080-B7C9-4416-B73F-5E54F3711E22}"/>
              </a:ext>
            </a:extLst>
          </p:cNvPr>
          <p:cNvSpPr txBox="1"/>
          <p:nvPr/>
        </p:nvSpPr>
        <p:spPr>
          <a:xfrm>
            <a:off x="6874767" y="2748918"/>
            <a:ext cx="1645920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ČD </a:t>
            </a:r>
            <a:r>
              <a:rPr lang="cs-CZ" sz="900" dirty="0" smtClean="0">
                <a:solidFill>
                  <a:srgbClr val="002664"/>
                </a:solidFill>
                <a:latin typeface="CD Fedra Medium" pitchFamily="2" charset="-18"/>
              </a:rPr>
              <a:t>Reality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 a.s.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xmlns="" id="{28927224-DC71-43C4-BE32-84BEA969B460}"/>
              </a:ext>
            </a:extLst>
          </p:cNvPr>
          <p:cNvSpPr txBox="1"/>
          <p:nvPr/>
        </p:nvSpPr>
        <p:spPr>
          <a:xfrm>
            <a:off x="6870703" y="2981083"/>
            <a:ext cx="1723136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>
                <a:solidFill>
                  <a:srgbClr val="002664"/>
                </a:solidFill>
                <a:latin typeface="CD Fedra Medium" pitchFamily="2" charset="-18"/>
              </a:rPr>
              <a:t>ČD Restaurant, a.s.</a:t>
            </a:r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xmlns="" id="{ABB1A8B1-7394-4394-AB24-ADE26931637A}"/>
              </a:ext>
            </a:extLst>
          </p:cNvPr>
          <p:cNvSpPr txBox="1"/>
          <p:nvPr/>
        </p:nvSpPr>
        <p:spPr>
          <a:xfrm>
            <a:off x="6854447" y="3213248"/>
            <a:ext cx="1804416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 err="1" smtClean="0">
                <a:solidFill>
                  <a:srgbClr val="002664"/>
                </a:solidFill>
                <a:latin typeface="CD Fedra Medium" pitchFamily="2" charset="-18"/>
              </a:rPr>
              <a:t>RailReal</a:t>
            </a:r>
            <a:r>
              <a:rPr lang="cs-CZ" sz="900" dirty="0" smtClean="0">
                <a:solidFill>
                  <a:srgbClr val="002664"/>
                </a:solidFill>
                <a:latin typeface="CD Fedra Medium" pitchFamily="2" charset="-18"/>
              </a:rPr>
              <a:t> 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a.s.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xmlns="" id="{CB90BF4D-A47D-4C62-B04F-F2083A6BAEE5}"/>
              </a:ext>
            </a:extLst>
          </p:cNvPr>
          <p:cNvSpPr txBox="1"/>
          <p:nvPr/>
        </p:nvSpPr>
        <p:spPr>
          <a:xfrm>
            <a:off x="6799037" y="3445413"/>
            <a:ext cx="1804416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ČD </a:t>
            </a:r>
            <a:r>
              <a:rPr lang="cs-CZ" sz="900" dirty="0" smtClean="0">
                <a:solidFill>
                  <a:srgbClr val="002664"/>
                </a:solidFill>
                <a:latin typeface="CD Fedra Medium" pitchFamily="2" charset="-18"/>
              </a:rPr>
              <a:t>- Telematika 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a.s.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xmlns="" id="{458B7935-5C6C-4652-B8E7-F11E5B6B258B}"/>
              </a:ext>
            </a:extLst>
          </p:cNvPr>
          <p:cNvSpPr txBox="1"/>
          <p:nvPr/>
        </p:nvSpPr>
        <p:spPr>
          <a:xfrm>
            <a:off x="6695408" y="3681694"/>
            <a:ext cx="1645920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ČD </a:t>
            </a:r>
            <a:r>
              <a:rPr lang="cs-CZ" sz="900" dirty="0" err="1">
                <a:solidFill>
                  <a:srgbClr val="002664"/>
                </a:solidFill>
                <a:latin typeface="CD Fedra Medium" pitchFamily="2" charset="-18"/>
              </a:rPr>
              <a:t>travel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, s.r.o.</a:t>
            </a:r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xmlns="" id="{70D56DD1-263C-4EAC-80D6-15C84B941362}"/>
              </a:ext>
            </a:extLst>
          </p:cNvPr>
          <p:cNvSpPr txBox="1"/>
          <p:nvPr/>
        </p:nvSpPr>
        <p:spPr>
          <a:xfrm>
            <a:off x="6541992" y="3913859"/>
            <a:ext cx="2220464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Smíchov Station </a:t>
            </a:r>
            <a:r>
              <a:rPr lang="cs-CZ" sz="900" dirty="0" err="1">
                <a:solidFill>
                  <a:srgbClr val="002664"/>
                </a:solidFill>
                <a:latin typeface="CD Fedra Medium" pitchFamily="2" charset="-18"/>
              </a:rPr>
              <a:t>Development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, a.s.</a:t>
            </a:r>
          </a:p>
        </p:txBody>
      </p:sp>
      <p:sp>
        <p:nvSpPr>
          <p:cNvPr id="39" name="TextovéPole 38">
            <a:extLst>
              <a:ext uri="{FF2B5EF4-FFF2-40B4-BE49-F238E27FC236}">
                <a16:creationId xmlns:a16="http://schemas.microsoft.com/office/drawing/2014/main" xmlns="" id="{48BD1E30-6A0A-4060-8DBB-28779B2F1971}"/>
              </a:ext>
            </a:extLst>
          </p:cNvPr>
          <p:cNvSpPr txBox="1"/>
          <p:nvPr/>
        </p:nvSpPr>
        <p:spPr>
          <a:xfrm>
            <a:off x="6313392" y="4146024"/>
            <a:ext cx="2314988" cy="247554"/>
          </a:xfrm>
          <a:prstGeom prst="rect">
            <a:avLst/>
          </a:prstGeom>
          <a:noFill/>
        </p:spPr>
        <p:txBody>
          <a:bodyPr wrap="square" lIns="0" tIns="54000" rIns="0" bIns="54000" rtlCol="0">
            <a:spAutoFit/>
          </a:bodyPr>
          <a:lstStyle/>
          <a:p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Žižkov Station </a:t>
            </a:r>
            <a:r>
              <a:rPr lang="cs-CZ" sz="900" dirty="0" err="1">
                <a:solidFill>
                  <a:srgbClr val="002664"/>
                </a:solidFill>
                <a:latin typeface="CD Fedra Medium" pitchFamily="2" charset="-18"/>
              </a:rPr>
              <a:t>Development</a:t>
            </a:r>
            <a:r>
              <a:rPr lang="cs-CZ" sz="900" dirty="0">
                <a:solidFill>
                  <a:srgbClr val="002664"/>
                </a:solidFill>
                <a:latin typeface="CD Fedra Medium" pitchFamily="2" charset="-18"/>
              </a:rPr>
              <a:t>, a.s.</a:t>
            </a:r>
          </a:p>
        </p:txBody>
      </p:sp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2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9" name="Zástupný symbol pro zápatí 5">
            <a:extLst>
              <a:ext uri="{FF2B5EF4-FFF2-40B4-BE49-F238E27FC236}">
                <a16:creationId xmlns:a16="http://schemas.microsoft.com/office/drawing/2014/main" xmlns="" id="{E5A81B63-76E0-49E0-9D39-E9F418F05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58776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cs-CZ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Skupina České dráhy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  <a:spcBef>
                <a:spcPts val="1000"/>
              </a:spcBef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  <a:spcBef>
                  <a:spcPts val="1000"/>
                </a:spcBef>
              </a:pPr>
              <a:t>2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365916" y="1423869"/>
            <a:ext cx="4371454" cy="2900451"/>
          </a:xfrm>
          <a:prstGeom prst="rect">
            <a:avLst/>
          </a:prstGeom>
        </p:spPr>
        <p:txBody>
          <a:bodyPr wrap="square" lIns="90000" tIns="90000" rIns="90000" bIns="90000">
            <a:spAutoFit/>
          </a:bodyPr>
          <a:lstStyle/>
          <a:p>
            <a:pPr marL="12700">
              <a:lnSpc>
                <a:spcPts val="1700"/>
              </a:lnSpc>
            </a:pPr>
            <a:r>
              <a:rPr lang="cs-CZ" sz="1400" spc="20" dirty="0">
                <a:solidFill>
                  <a:srgbClr val="009FDA"/>
                </a:solidFill>
                <a:latin typeface="CD Fedra Pro Medium" pitchFamily="50" charset="-18"/>
              </a:rPr>
              <a:t>Mateřská společnost České dráhy, a.s</a:t>
            </a:r>
            <a:r>
              <a:rPr lang="cs-CZ" sz="1400" spc="20" dirty="0" smtClean="0">
                <a:solidFill>
                  <a:srgbClr val="009FDA"/>
                </a:solidFill>
                <a:latin typeface="CD Fedra Pro Medium" pitchFamily="50" charset="-18"/>
              </a:rPr>
              <a:t>.</a:t>
            </a:r>
            <a:endParaRPr lang="cs-CZ" sz="1400" spc="20" dirty="0">
              <a:solidFill>
                <a:srgbClr val="002664"/>
              </a:solidFill>
              <a:latin typeface="CD Fedra Book" panose="02000000000000000000" pitchFamily="2" charset="-18"/>
            </a:endParaRP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spcAft>
                <a:spcPts val="1200"/>
              </a:spcAft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Dopravce ve vnitrostátní a </a:t>
            </a: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mezinárodní 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osobní železniční </a:t>
            </a: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dopravě</a:t>
            </a:r>
            <a:endParaRPr lang="cs-CZ" sz="1200" spc="20" dirty="0" smtClean="0">
              <a:solidFill>
                <a:srgbClr val="002664"/>
              </a:solidFill>
              <a:latin typeface="CD Fedra Book" panose="02000000000000000000" pitchFamily="2" charset="-18"/>
            </a:endParaRPr>
          </a:p>
          <a:p>
            <a:pPr marL="12700">
              <a:lnSpc>
                <a:spcPts val="1500"/>
              </a:lnSpc>
              <a:spcBef>
                <a:spcPts val="600"/>
              </a:spcBef>
              <a:buSzPct val="140000"/>
            </a:pPr>
            <a:r>
              <a:rPr lang="cs-CZ" sz="1400" spc="20" dirty="0">
                <a:solidFill>
                  <a:srgbClr val="009FDA"/>
                </a:solidFill>
                <a:latin typeface="CD Fedra Pro Medium" pitchFamily="50" charset="-18"/>
              </a:rPr>
              <a:t>Další činnosti ve </a:t>
            </a:r>
            <a:r>
              <a:rPr lang="cs-CZ" sz="1400" spc="20" dirty="0" smtClean="0">
                <a:solidFill>
                  <a:srgbClr val="009FDA"/>
                </a:solidFill>
                <a:latin typeface="CD Fedra Pro Medium" pitchFamily="50" charset="-18"/>
              </a:rPr>
              <a:t>skupině</a:t>
            </a:r>
            <a:endParaRPr lang="cs-CZ" sz="1400" spc="20" dirty="0">
              <a:solidFill>
                <a:srgbClr val="009FDA"/>
              </a:solidFill>
              <a:latin typeface="CD Fedra Pro Medium" pitchFamily="50" charset="-18"/>
            </a:endParaRP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Nákladní doprava (denně 25 tis. vozů na síti)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Telekomunikační a ICT služby 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Vzdělávání zaměstnanců včetně centra psychologického a krizového poradenství 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Vývoj a výzkum v oblasti drážních systémů a železniční dopravy 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SzPct val="14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Modernizace a opravy ŽKV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737370" y="2215308"/>
            <a:ext cx="1267624" cy="492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ts val="1600"/>
              </a:lnSpc>
            </a:pPr>
            <a:r>
              <a:rPr lang="cs-CZ" sz="1200" spc="20" dirty="0">
                <a:solidFill>
                  <a:srgbClr val="009FDA"/>
                </a:solidFill>
                <a:latin typeface="CD Fedra Medium" pitchFamily="2" charset="-18"/>
              </a:rPr>
              <a:t>Dceřiné společnosti</a:t>
            </a: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xmlns="" id="{9D2818E7-52A9-444B-9B91-04C907C6A080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F6348BDA-5D54-4671-A15F-B4C37488CB0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C7CBD7CC-040F-4EA8-93BE-C8F4926E0626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Přímá spojnice 27">
              <a:extLst>
                <a:ext uri="{FF2B5EF4-FFF2-40B4-BE49-F238E27FC236}">
                  <a16:creationId xmlns:a16="http://schemas.microsoft.com/office/drawing/2014/main" xmlns="" id="{3C5B4573-01AD-4D3B-9C2D-4146FA7D501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Grafický objekt 2">
            <a:extLst>
              <a:ext uri="{FF2B5EF4-FFF2-40B4-BE49-F238E27FC236}">
                <a16:creationId xmlns:a16="http://schemas.microsoft.com/office/drawing/2014/main" xmlns="" id="{444897F1-9AC0-4E57-9E75-339083B59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940716" y="2830577"/>
            <a:ext cx="860930" cy="86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10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3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60000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cs-CZ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Skupina ČD – největší český železniční dopravce                         a významný zaměstnavatel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  <a:spcBef>
                <a:spcPts val="1000"/>
              </a:spcBef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  <a:spcBef>
                  <a:spcPts val="1000"/>
                </a:spcBef>
              </a:pPr>
              <a:t>3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16" name="Zástupný symbol pro zápatí 5">
            <a:extLst>
              <a:ext uri="{FF2B5EF4-FFF2-40B4-BE49-F238E27FC236}">
                <a16:creationId xmlns:a16="http://schemas.microsoft.com/office/drawing/2014/main" xmlns="" id="{7A02FC44-2A1C-411C-8CC9-5AB95839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6C75F15A-68E3-437B-AE5E-BE7E265D31FA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xmlns="" id="{420030BA-0C9A-4D62-A56B-0CCDBC95EB82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Přímá spojnice 19">
              <a:extLst>
                <a:ext uri="{FF2B5EF4-FFF2-40B4-BE49-F238E27FC236}">
                  <a16:creationId xmlns:a16="http://schemas.microsoft.com/office/drawing/2014/main" xmlns="" id="{3BE9BE7E-A8D8-448B-8016-5E33151F3D6F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D3BCAB0F-76FB-4A32-9018-4C9A23C2A83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Obdélník 21">
            <a:extLst>
              <a:ext uri="{FF2B5EF4-FFF2-40B4-BE49-F238E27FC236}">
                <a16:creationId xmlns:a16="http://schemas.microsoft.com/office/drawing/2014/main" xmlns="" id="{D25215AF-D1B6-48B3-9863-96C5011E26E3}"/>
              </a:ext>
            </a:extLst>
          </p:cNvPr>
          <p:cNvSpPr/>
          <p:nvPr/>
        </p:nvSpPr>
        <p:spPr>
          <a:xfrm>
            <a:off x="358776" y="1435058"/>
            <a:ext cx="6236577" cy="2905580"/>
          </a:xfrm>
          <a:prstGeom prst="rect">
            <a:avLst/>
          </a:prstGeom>
        </p:spPr>
        <p:txBody>
          <a:bodyPr wrap="square" lIns="90000" tIns="90000" rIns="90000" bIns="90000">
            <a:spAutoFit/>
          </a:bodyPr>
          <a:lstStyle/>
          <a:p>
            <a:pPr marL="12700">
              <a:spcAft>
                <a:spcPts val="600"/>
              </a:spcAft>
            </a:pPr>
            <a:r>
              <a:rPr lang="cs-CZ" sz="1400" spc="20" dirty="0">
                <a:solidFill>
                  <a:srgbClr val="009FDA"/>
                </a:solidFill>
                <a:latin typeface="CD Fedra Medium" pitchFamily="2" charset="-18"/>
              </a:rPr>
              <a:t>Skupina ČD v roce 2019:</a:t>
            </a:r>
          </a:p>
          <a:p>
            <a:pPr marL="355600" indent="-342900">
              <a:lnSpc>
                <a:spcPts val="1400"/>
              </a:lnSpc>
              <a:buSzPct val="11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přepravila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182,1 milionu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cestujících,</a:t>
            </a:r>
          </a:p>
          <a:p>
            <a:pPr marL="355600" indent="-342900">
              <a:lnSpc>
                <a:spcPts val="14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dosáhla přepravní výkon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8 685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milionu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os/km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, </a:t>
            </a:r>
          </a:p>
          <a:p>
            <a:pPr marL="355600" indent="-342900">
              <a:lnSpc>
                <a:spcPts val="14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přepravila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65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milionů tun zboží,</a:t>
            </a:r>
          </a:p>
          <a:p>
            <a:pPr marL="355600" indent="-342900">
              <a:lnSpc>
                <a:spcPts val="14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dosáhla přepravní výkon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11 516 mil.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tarifních </a:t>
            </a:r>
            <a:r>
              <a:rPr lang="cs-CZ" sz="1200" spc="20" dirty="0" err="1">
                <a:solidFill>
                  <a:srgbClr val="1E2B5C"/>
                </a:solidFill>
                <a:latin typeface="CD Fedra Book" panose="02000000000000000000" pitchFamily="2" charset="-18"/>
              </a:rPr>
              <a:t>tkm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,</a:t>
            </a:r>
          </a:p>
          <a:p>
            <a:pPr marL="355600" indent="-342900">
              <a:lnSpc>
                <a:spcPts val="14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zaměstnávala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23 529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osob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.</a:t>
            </a:r>
          </a:p>
          <a:p>
            <a:pPr marL="12700">
              <a:spcAft>
                <a:spcPts val="600"/>
              </a:spcAft>
              <a:buSzPct val="110000"/>
            </a:pPr>
            <a:r>
              <a:rPr lang="cs-CZ" sz="1400" spc="20" dirty="0" smtClean="0">
                <a:solidFill>
                  <a:srgbClr val="009FDA"/>
                </a:solidFill>
                <a:latin typeface="CD Fedra Medium" pitchFamily="2" charset="-18"/>
              </a:rPr>
              <a:t/>
            </a:r>
            <a:br>
              <a:rPr lang="cs-CZ" sz="1400" spc="20" dirty="0" smtClean="0">
                <a:solidFill>
                  <a:srgbClr val="009FDA"/>
                </a:solidFill>
                <a:latin typeface="CD Fedra Medium" pitchFamily="2" charset="-18"/>
              </a:rPr>
            </a:br>
            <a:r>
              <a:rPr lang="cs-CZ" sz="1400" spc="20" dirty="0" smtClean="0">
                <a:solidFill>
                  <a:srgbClr val="009FDA"/>
                </a:solidFill>
                <a:latin typeface="CD Fedra Medium" pitchFamily="2" charset="-18"/>
              </a:rPr>
              <a:t>Skupina </a:t>
            </a:r>
            <a:r>
              <a:rPr lang="cs-CZ" sz="1400" spc="20" dirty="0">
                <a:solidFill>
                  <a:srgbClr val="009FDA"/>
                </a:solidFill>
                <a:latin typeface="CD Fedra Medium" pitchFamily="2" charset="-18"/>
              </a:rPr>
              <a:t>ČD v roce </a:t>
            </a:r>
            <a:r>
              <a:rPr lang="cs-CZ" sz="1400" spc="20" dirty="0" smtClean="0">
                <a:solidFill>
                  <a:srgbClr val="009FDA"/>
                </a:solidFill>
                <a:latin typeface="CD Fedra Medium" pitchFamily="2" charset="-18"/>
              </a:rPr>
              <a:t>2020:</a:t>
            </a:r>
            <a:endParaRPr lang="cs-CZ" sz="1400" spc="20" dirty="0">
              <a:solidFill>
                <a:srgbClr val="009FDA"/>
              </a:solidFill>
              <a:latin typeface="CD Fedra Medium" pitchFamily="2" charset="-18"/>
            </a:endParaRPr>
          </a:p>
          <a:p>
            <a:pPr marL="12700">
              <a:lnSpc>
                <a:spcPts val="1400"/>
              </a:lnSpc>
              <a:buSzPct val="110000"/>
            </a:pP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Počáteční období roku 2020 vykazovalo rostoucí trend, který byl následně negativně ovlivněn </a:t>
            </a:r>
            <a:r>
              <a:rPr lang="cs-CZ" sz="1200" spc="20" dirty="0" err="1" smtClean="0">
                <a:solidFill>
                  <a:srgbClr val="1E2B5C"/>
                </a:solidFill>
                <a:latin typeface="CD Fedra Book" panose="02000000000000000000" pitchFamily="2" charset="-18"/>
              </a:rPr>
              <a:t>koronavirovou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 pandemií. </a:t>
            </a:r>
          </a:p>
          <a:p>
            <a:pPr marL="12700">
              <a:lnSpc>
                <a:spcPts val="2000"/>
              </a:lnSpc>
              <a:spcAft>
                <a:spcPts val="600"/>
              </a:spcAft>
              <a:buSzPct val="110000"/>
            </a:pPr>
            <a:endParaRPr lang="cs-CZ" sz="1600" spc="20" dirty="0">
              <a:solidFill>
                <a:srgbClr val="1E2B5C"/>
              </a:solidFill>
              <a:latin typeface="CD Fedra Book" panose="02000000000000000000" pitchFamily="2" charset="-18"/>
            </a:endParaRPr>
          </a:p>
        </p:txBody>
      </p:sp>
      <p:pic>
        <p:nvPicPr>
          <p:cNvPr id="1026" name="Picture 2" descr="C:\Users\postap\Desktop\RegioPanter_CDID523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159" y="1435058"/>
            <a:ext cx="1918800" cy="127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ostap\Desktop\CD_Cargo_Vectr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200" y="2837499"/>
            <a:ext cx="1918800" cy="126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86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4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58776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cs-CZ" sz="2000" spc="20" dirty="0" smtClean="0">
                <a:solidFill>
                  <a:schemeClr val="bg1"/>
                </a:solidFill>
                <a:latin typeface="CD Fedra Bold" panose="02000803050000020004" pitchFamily="2" charset="-18"/>
              </a:rPr>
              <a:t>Bezpečné </a:t>
            </a:r>
            <a:r>
              <a:rPr lang="cs-CZ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cestování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</a:pPr>
              <a:t>4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27" name="Obdélník 26"/>
          <p:cNvSpPr/>
          <p:nvPr/>
        </p:nvSpPr>
        <p:spPr>
          <a:xfrm>
            <a:off x="358775" y="1433700"/>
            <a:ext cx="5108170" cy="24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Š</a:t>
            </a: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kolení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a výcvik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provozního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personálu nad rámec zákonné povinnosti 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(strojvedoucí, vlakvedoucí, průvodčí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)</a:t>
            </a:r>
          </a:p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Monitoring licence strojvedoucích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(MLS)</a:t>
            </a:r>
            <a:endParaRPr lang="cs-CZ" sz="1200" spc="20" dirty="0">
              <a:solidFill>
                <a:srgbClr val="1E2B5C"/>
              </a:solidFill>
              <a:latin typeface="CD Fedra Book" panose="02000000000000000000" pitchFamily="2" charset="-18"/>
            </a:endParaRPr>
          </a:p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Významné zastoupení </a:t>
            </a: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trenažerů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 v rámci školení strojvedoucích</a:t>
            </a:r>
            <a:endParaRPr lang="cs-CZ" sz="1200" spc="20" dirty="0">
              <a:solidFill>
                <a:srgbClr val="1E2B5C"/>
              </a:solidFill>
              <a:latin typeface="CD Fedra Book" panose="02000000000000000000" pitchFamily="2" charset="-18"/>
            </a:endParaRPr>
          </a:p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Investice do moderního evropského vlakového zabezpečovacího zařízení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ETCS</a:t>
            </a:r>
          </a:p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Vývoj </a:t>
            </a: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aplikací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pro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vyšší bezpečnost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(např. D3)</a:t>
            </a:r>
          </a:p>
          <a:p>
            <a:pPr marL="298450" indent="-285750">
              <a:lnSpc>
                <a:spcPts val="1400"/>
              </a:lnSpc>
              <a:spcAft>
                <a:spcPts val="600"/>
              </a:spcAft>
              <a:buClr>
                <a:srgbClr val="1E2B5C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Obnova </a:t>
            </a:r>
            <a:r>
              <a:rPr lang="cs-CZ" sz="12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vozidlového parku 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nejmodernějšími vlaky podle norem TSI s vysokou aktivní i pasivní bezpečností (kolejnicové brzdy, deformační </a:t>
            </a:r>
            <a:r>
              <a:rPr lang="cs-CZ" sz="1200" spc="20" dirty="0" err="1">
                <a:solidFill>
                  <a:srgbClr val="1E2B5C"/>
                </a:solidFill>
                <a:latin typeface="CD Fedra Book" panose="02000000000000000000" pitchFamily="2" charset="-18"/>
              </a:rPr>
              <a:t>crashové</a:t>
            </a:r>
            <a:r>
              <a:rPr lang="cs-CZ" sz="12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 zóny).</a:t>
            </a:r>
          </a:p>
        </p:txBody>
      </p:sp>
      <p:pic>
        <p:nvPicPr>
          <p:cNvPr id="1026" name="Picture 2" descr="C:\Users\postap\Desktop\PREZENTACE PARDUBICE\CDID5285_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350" y="1433700"/>
            <a:ext cx="3132426" cy="208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ástupný symbol pro zápatí 5">
            <a:extLst>
              <a:ext uri="{FF2B5EF4-FFF2-40B4-BE49-F238E27FC236}">
                <a16:creationId xmlns:a16="http://schemas.microsoft.com/office/drawing/2014/main" xmlns="" id="{FC7E7D3D-0430-482A-86BC-4E0B1965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FCD6DC5C-DA8A-40FE-8241-34E24A0F0848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0" name="Přímá spojnice 19">
              <a:extLst>
                <a:ext uri="{FF2B5EF4-FFF2-40B4-BE49-F238E27FC236}">
                  <a16:creationId xmlns:a16="http://schemas.microsoft.com/office/drawing/2014/main" xmlns="" id="{85AE8196-AB87-4322-B99F-978CF93F9367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9C2FE50D-290F-43D5-9DC6-3A7F6588BFB0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C44ABFF8-DA43-4A47-91E7-FC144FDD476C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780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dnadpis 4">
            <a:extLst>
              <a:ext uri="{FF2B5EF4-FFF2-40B4-BE49-F238E27FC236}">
                <a16:creationId xmlns:a16="http://schemas.microsoft.com/office/drawing/2014/main" xmlns="" id="{68981888-3F14-4E47-8515-7B0ACE31016C}"/>
              </a:ext>
            </a:extLst>
          </p:cNvPr>
          <p:cNvSpPr txBox="1">
            <a:spLocks/>
          </p:cNvSpPr>
          <p:nvPr/>
        </p:nvSpPr>
        <p:spPr>
          <a:xfrm>
            <a:off x="359963" y="273399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t>Miliardy korun míří do obnovy vlaků</a:t>
            </a:r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30" name="Zástupný symbol pro číslo snímku 1">
            <a:extLst>
              <a:ext uri="{FF2B5EF4-FFF2-40B4-BE49-F238E27FC236}">
                <a16:creationId xmlns:a16="http://schemas.microsoft.com/office/drawing/2014/main" xmlns="" id="{F37A3595-2675-4EA3-BD54-97A3A51DF14D}"/>
              </a:ext>
            </a:extLst>
          </p:cNvPr>
          <p:cNvSpPr txBox="1">
            <a:spLocks/>
          </p:cNvSpPr>
          <p:nvPr/>
        </p:nvSpPr>
        <p:spPr>
          <a:xfrm>
            <a:off x="6444768" y="60182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ts val="2200"/>
              </a:lnSpc>
            </a:pPr>
            <a:fld id="{68F1C41D-F20C-40C1-AC48-60B82FB3CF96}" type="slidenum">
              <a:rPr lang="cs-CZ" sz="2000" spc="20" smtClean="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</a:pPr>
              <a:t>5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59962" y="1396259"/>
            <a:ext cx="7449651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cs-CZ" sz="1200" b="1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České dráhy provozují 2023 hnacích vozidel a 2123 osobních vozů.</a:t>
            </a:r>
          </a:p>
          <a:p>
            <a:pPr>
              <a:lnSpc>
                <a:spcPts val="1700"/>
              </a:lnSpc>
              <a:spcAft>
                <a:spcPts val="300"/>
              </a:spcAft>
            </a:pPr>
            <a:r>
              <a:rPr lang="cs-CZ" sz="1200" b="1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Vlaky ve výrobě a modernizaci: 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5 jednotek </a:t>
            </a:r>
            <a:r>
              <a:rPr lang="cs-CZ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push-pull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,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31 </a:t>
            </a:r>
            <a:r>
              <a:rPr lang="cs-CZ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dvouvozových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jednotek </a:t>
            </a:r>
            <a:r>
              <a:rPr lang="cs-CZ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RegioPanter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,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50 osobních vozů pro dálkovou dopravu (Škoda – Siemens),</a:t>
            </a:r>
          </a:p>
          <a:p>
            <a:pPr marL="361950" indent="-180975">
              <a:lnSpc>
                <a:spcPts val="12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16 vozů pro regionální dopravu (modernizace).</a:t>
            </a:r>
          </a:p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cs-CZ" sz="1200" b="1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Probíhající soutěže na nové vlaky: 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182 vozů pro dálkovou dopravu (rychlost 230 km/h), 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60  jednotek EMU 240,</a:t>
            </a:r>
          </a:p>
          <a:p>
            <a:pPr marL="361950" indent="-180975">
              <a:lnSpc>
                <a:spcPts val="12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160 jednotek DMU 120,</a:t>
            </a:r>
          </a:p>
          <a:p>
            <a:pPr marL="361950" indent="-180975">
              <a:lnSpc>
                <a:spcPts val="1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90 elektrických </a:t>
            </a:r>
            <a:r>
              <a:rPr lang="cs-CZ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třísystémových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lokomotiv (rychlost 200 km/h</a:t>
            </a:r>
            <a:r>
              <a:rPr lang="cs-CZ" sz="1200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)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.</a:t>
            </a:r>
          </a:p>
          <a:p>
            <a:pPr>
              <a:lnSpc>
                <a:spcPts val="1700"/>
              </a:lnSpc>
              <a:spcAft>
                <a:spcPts val="300"/>
              </a:spcAft>
            </a:pP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V letech 2020 až 2025 plánujeme investovat do obnovy vozidlového parku až 40 miliard korun.</a:t>
            </a:r>
          </a:p>
          <a:p>
            <a:pPr>
              <a:lnSpc>
                <a:spcPts val="1700"/>
              </a:lnSpc>
              <a:spcAft>
                <a:spcPts val="300"/>
              </a:spcAft>
            </a:pPr>
            <a:r>
              <a:rPr lang="cs-CZ" sz="1200" b="1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Způsob financování – </a:t>
            </a:r>
            <a:r>
              <a:rPr lang="cs-CZ" sz="12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vlastní zdroje, dluhopisy, OPD, CEF, EIB…</a:t>
            </a: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pic>
        <p:nvPicPr>
          <p:cNvPr id="2052" name="Picture 4" descr="C:\Users\postap\Desktop\PREZENTACE PARDUBICE\CD50_ma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561" y="1396259"/>
            <a:ext cx="1919617" cy="127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ástupný symbol pro zápatí 5">
            <a:extLst>
              <a:ext uri="{FF2B5EF4-FFF2-40B4-BE49-F238E27FC236}">
                <a16:creationId xmlns:a16="http://schemas.microsoft.com/office/drawing/2014/main" xmlns="" id="{439E0C56-59A4-4FCA-8C74-9D4B845C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xmlns="" id="{AA168CA6-EAEB-4118-BBB5-AB6874EFB786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A1D63979-2D3B-4A57-BE2C-0905ED941D3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580F7114-B828-4628-B4C8-F58FA81CAB3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nice 26">
              <a:extLst>
                <a:ext uri="{FF2B5EF4-FFF2-40B4-BE49-F238E27FC236}">
                  <a16:creationId xmlns:a16="http://schemas.microsoft.com/office/drawing/2014/main" xmlns="" id="{41AF7236-8D4A-4059-B0A1-F1130416D5BC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50" name="Picture 2" descr="C:\Users\postap\Desktop\push-pull-ex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805" y="2321976"/>
            <a:ext cx="1919617" cy="107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27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6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58776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pl-PL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Umístění pracovišť pro údržbu vozidel</a:t>
            </a:r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  <a:spcBef>
                <a:spcPts val="1000"/>
              </a:spcBef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  <a:spcBef>
                  <a:spcPts val="1000"/>
                </a:spcBef>
              </a:pPr>
              <a:t>6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19" name="Zástupný symbol pro zápatí 5">
            <a:extLst>
              <a:ext uri="{FF2B5EF4-FFF2-40B4-BE49-F238E27FC236}">
                <a16:creationId xmlns:a16="http://schemas.microsoft.com/office/drawing/2014/main" xmlns="" id="{CFFABAB5-6F60-4DB6-B7C6-453E2A2B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21" name="Skupina 20">
            <a:extLst>
              <a:ext uri="{FF2B5EF4-FFF2-40B4-BE49-F238E27FC236}">
                <a16:creationId xmlns:a16="http://schemas.microsoft.com/office/drawing/2014/main" xmlns="" id="{F19E5F1D-982B-4DE8-B7A5-46377E2B8261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FB9A3522-7206-4208-8425-41C29396EA03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nice 26">
              <a:extLst>
                <a:ext uri="{FF2B5EF4-FFF2-40B4-BE49-F238E27FC236}">
                  <a16:creationId xmlns:a16="http://schemas.microsoft.com/office/drawing/2014/main" xmlns="" id="{E1B42E10-74D2-4F5D-B5B4-5DD871F3CD21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Přímá spojnice 27">
              <a:extLst>
                <a:ext uri="{FF2B5EF4-FFF2-40B4-BE49-F238E27FC236}">
                  <a16:creationId xmlns:a16="http://schemas.microsoft.com/office/drawing/2014/main" xmlns="" id="{913A6C52-74E4-4363-B8CA-9AACEEBA3B43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0185" y="1339865"/>
            <a:ext cx="5281180" cy="299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30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7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58776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pl-PL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Moderní</a:t>
            </a:r>
            <a:r>
              <a:rPr lang="pl-PL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 </a:t>
            </a:r>
            <a:r>
              <a:rPr lang="pl-PL" sz="2000" spc="20" dirty="0">
                <a:solidFill>
                  <a:schemeClr val="bg1"/>
                </a:solidFill>
                <a:latin typeface="CD Fedra Bold" panose="02000803050000020004" pitchFamily="2" charset="-18"/>
              </a:rPr>
              <a:t>zázemí pro údržbu vlaků</a:t>
            </a:r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58783" y="1485901"/>
            <a:ext cx="4108442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17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České dráhy disponují </a:t>
            </a:r>
            <a:r>
              <a:rPr lang="cs-CZ" sz="1200" b="1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rozsáhlou sítí pracovišť pro provozní ošetření vozidel a jejich opravy</a:t>
            </a:r>
            <a:r>
              <a:rPr lang="cs-CZ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s množstvím odborníků a speciální technikou. 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Do </a:t>
            </a:r>
            <a:r>
              <a:rPr lang="de-DE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modernizace</a:t>
            </a: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</a:t>
            </a:r>
            <a:r>
              <a:rPr lang="de-DE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zázemí</a:t>
            </a: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pro </a:t>
            </a:r>
            <a:r>
              <a:rPr lang="de-DE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údržbu</a:t>
            </a: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</a:t>
            </a:r>
            <a:r>
              <a:rPr lang="de-DE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budeme</a:t>
            </a: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</a:t>
            </a:r>
            <a:r>
              <a:rPr lang="de-DE" sz="1200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investovat</a:t>
            </a:r>
            <a:r>
              <a:rPr lang="de-DE" sz="1200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 </a:t>
            </a:r>
            <a:r>
              <a:rPr lang="cs-CZ" sz="1200" b="1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bezmála 2,5 </a:t>
            </a:r>
            <a:r>
              <a:rPr lang="de-DE" sz="1200" b="1" spc="20" dirty="0" err="1" smtClean="0">
                <a:solidFill>
                  <a:srgbClr val="002664"/>
                </a:solidFill>
                <a:latin typeface="CD Fedra Book" panose="02000000000000000000" pitchFamily="2" charset="-18"/>
              </a:rPr>
              <a:t>miliard</a:t>
            </a:r>
            <a:r>
              <a:rPr lang="cs-CZ" sz="1200" b="1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y</a:t>
            </a:r>
            <a:r>
              <a:rPr lang="de-DE" sz="1200" b="1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 </a:t>
            </a:r>
            <a:r>
              <a:rPr lang="de-DE" sz="1200" b="1" spc="20" dirty="0" err="1">
                <a:solidFill>
                  <a:srgbClr val="002664"/>
                </a:solidFill>
                <a:latin typeface="CD Fedra Book" panose="02000000000000000000" pitchFamily="2" charset="-18"/>
              </a:rPr>
              <a:t>korun</a:t>
            </a:r>
            <a:r>
              <a:rPr lang="de-DE" sz="1200" b="1" spc="20" dirty="0">
                <a:solidFill>
                  <a:srgbClr val="002664"/>
                </a:solidFill>
                <a:latin typeface="CD Fedra Book" panose="02000000000000000000" pitchFamily="2" charset="-18"/>
              </a:rPr>
              <a:t>.</a:t>
            </a:r>
            <a:endParaRPr lang="cs-CZ" sz="1200" b="1" spc="20" dirty="0">
              <a:solidFill>
                <a:srgbClr val="002664"/>
              </a:solidFill>
              <a:latin typeface="CD Fedra Book" panose="02000000000000000000" pitchFamily="2" charset="-18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  <a:spcBef>
                <a:spcPts val="1000"/>
              </a:spcBef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  <a:spcBef>
                  <a:spcPts val="1000"/>
                </a:spcBef>
              </a:pPr>
              <a:t>7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20" name="TextovéPole 19"/>
          <p:cNvSpPr txBox="1"/>
          <p:nvPr/>
        </p:nvSpPr>
        <p:spPr>
          <a:xfrm>
            <a:off x="4933305" y="3684297"/>
            <a:ext cx="380694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/>
            <a:endParaRPr lang="cs-CZ" sz="1300" i="1" spc="20" dirty="0" smtClean="0">
              <a:solidFill>
                <a:srgbClr val="002664"/>
              </a:solidFill>
              <a:latin typeface="CD Fedra Book" panose="02000000000000000000" pitchFamily="2" charset="-18"/>
            </a:endParaRPr>
          </a:p>
          <a:p>
            <a:pPr marL="12700"/>
            <a:r>
              <a:rPr lang="cs-CZ" sz="1000" i="1" spc="20" dirty="0" smtClean="0">
                <a:solidFill>
                  <a:srgbClr val="002664"/>
                </a:solidFill>
                <a:latin typeface="CD Fedra Book" panose="02000000000000000000" pitchFamily="2" charset="-18"/>
              </a:rPr>
              <a:t>Výstavba nové haly pro údržbu elektrických jednotek v Brně </a:t>
            </a:r>
            <a:endParaRPr lang="cs-CZ" sz="1000" i="1" spc="20" dirty="0">
              <a:solidFill>
                <a:srgbClr val="002664"/>
              </a:solidFill>
              <a:latin typeface="CD Fedra Book" panose="02000000000000000000" pitchFamily="2" charset="-18"/>
            </a:endParaRPr>
          </a:p>
        </p:txBody>
      </p:sp>
      <p:sp>
        <p:nvSpPr>
          <p:cNvPr id="19" name="Zástupný symbol pro zápatí 5">
            <a:extLst>
              <a:ext uri="{FF2B5EF4-FFF2-40B4-BE49-F238E27FC236}">
                <a16:creationId xmlns:a16="http://schemas.microsoft.com/office/drawing/2014/main" xmlns="" id="{6BB2992D-6158-4704-B28A-891475ACF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21" name="Skupina 20">
            <a:extLst>
              <a:ext uri="{FF2B5EF4-FFF2-40B4-BE49-F238E27FC236}">
                <a16:creationId xmlns:a16="http://schemas.microsoft.com/office/drawing/2014/main" xmlns="" id="{1B08A0D7-034B-4235-B6FE-C00F61B648FE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30D01EC5-5985-4F2F-ACBE-7485B72D03B4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nice 26">
              <a:extLst>
                <a:ext uri="{FF2B5EF4-FFF2-40B4-BE49-F238E27FC236}">
                  <a16:creationId xmlns:a16="http://schemas.microsoft.com/office/drawing/2014/main" xmlns="" id="{2B59B4F7-F0C8-441A-8196-669D7C7F49F8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Přímá spojnice 27">
              <a:extLst>
                <a:ext uri="{FF2B5EF4-FFF2-40B4-BE49-F238E27FC236}">
                  <a16:creationId xmlns:a16="http://schemas.microsoft.com/office/drawing/2014/main" xmlns="" id="{C9C763A1-DD4D-4CA8-BA6A-AF783066A1C1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159" y="1372999"/>
            <a:ext cx="3716092" cy="247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4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xmlns="" id="{96561A46-680D-49F2-84E8-B2D5653E267B}"/>
              </a:ext>
            </a:extLst>
          </p:cNvPr>
          <p:cNvSpPr txBox="1">
            <a:spLocks/>
          </p:cNvSpPr>
          <p:nvPr/>
        </p:nvSpPr>
        <p:spPr>
          <a:xfrm>
            <a:off x="8424871" y="188901"/>
            <a:ext cx="4714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1C41D-F20C-40C1-AC48-60B82FB3CF96}" type="slidenum">
              <a:rPr lang="cs-CZ" spc="20" smtClean="0">
                <a:solidFill>
                  <a:schemeClr val="bg1"/>
                </a:solidFill>
                <a:latin typeface="CD Fedra Medium" pitchFamily="2" charset="-18"/>
              </a:rPr>
              <a:pPr/>
              <a:t>8</a:t>
            </a:fld>
            <a:endParaRPr lang="cs-CZ" spc="20" dirty="0">
              <a:solidFill>
                <a:schemeClr val="bg1"/>
              </a:solidFill>
              <a:latin typeface="CD Fedra Medium" pitchFamily="2" charset="-18"/>
            </a:endParaRPr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0261679-4EA1-427E-A4BC-FD359378900A}"/>
              </a:ext>
            </a:extLst>
          </p:cNvPr>
          <p:cNvSpPr txBox="1">
            <a:spLocks/>
          </p:cNvSpPr>
          <p:nvPr/>
        </p:nvSpPr>
        <p:spPr>
          <a:xfrm>
            <a:off x="358776" y="276225"/>
            <a:ext cx="8424000" cy="930698"/>
          </a:xfrm>
          <a:prstGeom prst="rect">
            <a:avLst/>
          </a:prstGeom>
          <a:solidFill>
            <a:srgbClr val="009FE3"/>
          </a:solidFill>
        </p:spPr>
        <p:txBody>
          <a:bodyPr vert="horz" lIns="36000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cs-CZ" sz="2000" spc="20" dirty="0" smtClean="0">
                <a:solidFill>
                  <a:schemeClr val="bg1"/>
                </a:solidFill>
                <a:latin typeface="CD Fedra Bold" panose="02000803050000020004" pitchFamily="2" charset="-18"/>
              </a:rPr>
              <a:t>Trendy</a:t>
            </a:r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44606" y="1484870"/>
            <a:ext cx="5647632" cy="252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Ekologická vozidla (alternativní pohon…)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Nové technologie 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Digitalizace (posilování pozice elektronického odbavení, vnitřní procesy, aplikace..)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Strategie obnovy ŽKV (vlaky s vysokou aktivní a pasivní bezpečností dle norem TSI, unifikace vozidel …)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Modernizace opravárenské základny (zlevnění, zkrácení doby odstavení z provozu…)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Zvýšení konkurenceschopnosti železniční dopravy (VRT, první a poslední míle, car </a:t>
            </a:r>
            <a:r>
              <a:rPr lang="cs-CZ" sz="1200" dirty="0" err="1" smtClean="0">
                <a:solidFill>
                  <a:srgbClr val="1E2B5C"/>
                </a:solidFill>
                <a:latin typeface="CD Fedra Book" panose="02000000000000000000" pitchFamily="2" charset="-18"/>
              </a:rPr>
              <a:t>sharing</a:t>
            </a: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…)</a:t>
            </a:r>
          </a:p>
          <a:p>
            <a:pPr marL="298450" indent="-285750">
              <a:lnSpc>
                <a:spcPts val="1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Akvizice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>
          <a:xfrm>
            <a:off x="6443581" y="604652"/>
            <a:ext cx="2057400" cy="273844"/>
          </a:xfrm>
        </p:spPr>
        <p:txBody>
          <a:bodyPr/>
          <a:lstStyle/>
          <a:p>
            <a:pPr defTabSz="914400">
              <a:lnSpc>
                <a:spcPts val="2200"/>
              </a:lnSpc>
              <a:spcBef>
                <a:spcPts val="1000"/>
              </a:spcBef>
            </a:pPr>
            <a:fld id="{68F1C41D-F20C-40C1-AC48-60B82FB3CF96}" type="slidenum">
              <a:rPr lang="cs-CZ" sz="2000" spc="20">
                <a:solidFill>
                  <a:schemeClr val="bg1"/>
                </a:solidFill>
                <a:latin typeface="CD Fedra Bold" panose="02000803050000020004" pitchFamily="2" charset="-18"/>
              </a:rPr>
              <a:pPr defTabSz="914400">
                <a:lnSpc>
                  <a:spcPts val="2200"/>
                </a:lnSpc>
                <a:spcBef>
                  <a:spcPts val="1000"/>
                </a:spcBef>
              </a:pPr>
              <a:t>8</a:t>
            </a:fld>
            <a:endParaRPr lang="cs-CZ" sz="2000" spc="20" dirty="0">
              <a:solidFill>
                <a:schemeClr val="bg1"/>
              </a:solidFill>
              <a:latin typeface="CD Fedra Bold" panose="02000803050000020004" pitchFamily="2" charset="-18"/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348AECF9-C697-4CD7-9920-8E5B8895A518}"/>
              </a:ext>
            </a:extLst>
          </p:cNvPr>
          <p:cNvGrpSpPr/>
          <p:nvPr/>
        </p:nvGrpSpPr>
        <p:grpSpPr>
          <a:xfrm>
            <a:off x="6781370" y="4337697"/>
            <a:ext cx="2169370" cy="695814"/>
            <a:chOff x="1" y="0"/>
            <a:chExt cx="3468631" cy="1112853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xmlns="" id="{75BF609D-F67C-4811-B8CA-ED1DDA842730}"/>
                </a:ext>
              </a:extLst>
            </p:cNvPr>
            <p:cNvSpPr/>
            <p:nvPr/>
          </p:nvSpPr>
          <p:spPr>
            <a:xfrm>
              <a:off x="130774" y="126491"/>
              <a:ext cx="973932" cy="883444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4" name="Obdélník 23">
              <a:extLst>
                <a:ext uri="{FF2B5EF4-FFF2-40B4-BE49-F238E27FC236}">
                  <a16:creationId xmlns:a16="http://schemas.microsoft.com/office/drawing/2014/main" xmlns="" id="{AABA5DB7-51F3-4296-9502-DFFD59A152CD}"/>
                </a:ext>
              </a:extLst>
            </p:cNvPr>
            <p:cNvSpPr/>
            <p:nvPr/>
          </p:nvSpPr>
          <p:spPr>
            <a:xfrm>
              <a:off x="1104706" y="126491"/>
              <a:ext cx="2235994" cy="607219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xmlns="" id="{A16F3DD1-AB4D-4316-8908-E755846EE39C}"/>
                </a:ext>
              </a:extLst>
            </p:cNvPr>
            <p:cNvSpPr/>
            <p:nvPr/>
          </p:nvSpPr>
          <p:spPr>
            <a:xfrm>
              <a:off x="1104706" y="733709"/>
              <a:ext cx="2235994" cy="276225"/>
            </a:xfrm>
            <a:prstGeom prst="rect">
              <a:avLst/>
            </a:prstGeom>
            <a:solidFill>
              <a:srgbClr val="0026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TextovéPole 3">
              <a:extLst>
                <a:ext uri="{FF2B5EF4-FFF2-40B4-BE49-F238E27FC236}">
                  <a16:creationId xmlns:a16="http://schemas.microsoft.com/office/drawing/2014/main" xmlns="" id="{B63842FC-9E5A-421F-A02C-59448BDDA729}"/>
                </a:ext>
              </a:extLst>
            </p:cNvPr>
            <p:cNvSpPr txBox="1"/>
            <p:nvPr/>
          </p:nvSpPr>
          <p:spPr>
            <a:xfrm flipH="1">
              <a:off x="1" y="0"/>
              <a:ext cx="3468631" cy="1112853"/>
            </a:xfrm>
            <a:custGeom>
              <a:avLst/>
              <a:gdLst/>
              <a:ahLst/>
              <a:cxnLst/>
              <a:rect l="l" t="t" r="r" b="b"/>
              <a:pathLst>
                <a:path w="43199999" h="13860000">
                  <a:moveTo>
                    <a:pt x="16143258" y="10298199"/>
                  </a:moveTo>
                  <a:lnTo>
                    <a:pt x="16143258" y="10490566"/>
                  </a:lnTo>
                  <a:cubicBezTo>
                    <a:pt x="16156320" y="10494129"/>
                    <a:pt x="16171460" y="10499472"/>
                    <a:pt x="16188680" y="10506597"/>
                  </a:cubicBezTo>
                  <a:cubicBezTo>
                    <a:pt x="16205896" y="10513722"/>
                    <a:pt x="16224600" y="10520549"/>
                    <a:pt x="16244786" y="10527080"/>
                  </a:cubicBezTo>
                  <a:cubicBezTo>
                    <a:pt x="16264972" y="10533611"/>
                    <a:pt x="16286050" y="10539252"/>
                    <a:pt x="16308018" y="10544002"/>
                  </a:cubicBezTo>
                  <a:cubicBezTo>
                    <a:pt x="16329984" y="10548751"/>
                    <a:pt x="16351064" y="10551126"/>
                    <a:pt x="16371248" y="10551126"/>
                  </a:cubicBezTo>
                  <a:cubicBezTo>
                    <a:pt x="16409248" y="10551126"/>
                    <a:pt x="16441308" y="10542220"/>
                    <a:pt x="16467432" y="10524409"/>
                  </a:cubicBezTo>
                  <a:cubicBezTo>
                    <a:pt x="16493556" y="10506597"/>
                    <a:pt x="16506618" y="10476317"/>
                    <a:pt x="16506618" y="10433569"/>
                  </a:cubicBezTo>
                  <a:cubicBezTo>
                    <a:pt x="16506618" y="10393195"/>
                    <a:pt x="16490292" y="10362025"/>
                    <a:pt x="16457636" y="10340057"/>
                  </a:cubicBezTo>
                  <a:cubicBezTo>
                    <a:pt x="16424982" y="10318089"/>
                    <a:pt x="16380156" y="10306512"/>
                    <a:pt x="16323158" y="10305324"/>
                  </a:cubicBezTo>
                  <a:close/>
                  <a:moveTo>
                    <a:pt x="26687432" y="10298199"/>
                  </a:moveTo>
                  <a:lnTo>
                    <a:pt x="26687432" y="10490566"/>
                  </a:lnTo>
                  <a:cubicBezTo>
                    <a:pt x="26700494" y="10494129"/>
                    <a:pt x="26715634" y="10499472"/>
                    <a:pt x="26732853" y="10506597"/>
                  </a:cubicBezTo>
                  <a:cubicBezTo>
                    <a:pt x="26750069" y="10513722"/>
                    <a:pt x="26768773" y="10520549"/>
                    <a:pt x="26788960" y="10527080"/>
                  </a:cubicBezTo>
                  <a:cubicBezTo>
                    <a:pt x="26809146" y="10533611"/>
                    <a:pt x="26830223" y="10539252"/>
                    <a:pt x="26852191" y="10544002"/>
                  </a:cubicBezTo>
                  <a:cubicBezTo>
                    <a:pt x="26874159" y="10548751"/>
                    <a:pt x="26895236" y="10551126"/>
                    <a:pt x="26915424" y="10551126"/>
                  </a:cubicBezTo>
                  <a:cubicBezTo>
                    <a:pt x="26953420" y="10551126"/>
                    <a:pt x="26985481" y="10542220"/>
                    <a:pt x="27011605" y="10524409"/>
                  </a:cubicBezTo>
                  <a:cubicBezTo>
                    <a:pt x="27037730" y="10506597"/>
                    <a:pt x="27050792" y="10476317"/>
                    <a:pt x="27050792" y="10433569"/>
                  </a:cubicBezTo>
                  <a:cubicBezTo>
                    <a:pt x="27050792" y="10393195"/>
                    <a:pt x="27034465" y="10362025"/>
                    <a:pt x="27001810" y="10340057"/>
                  </a:cubicBezTo>
                  <a:cubicBezTo>
                    <a:pt x="26969155" y="10318089"/>
                    <a:pt x="26924330" y="10306512"/>
                    <a:pt x="26867330" y="10305324"/>
                  </a:cubicBezTo>
                  <a:close/>
                  <a:moveTo>
                    <a:pt x="18175960" y="9925934"/>
                  </a:moveTo>
                  <a:cubicBezTo>
                    <a:pt x="18085714" y="9925934"/>
                    <a:pt x="18022484" y="9951167"/>
                    <a:pt x="17986266" y="10001634"/>
                  </a:cubicBezTo>
                  <a:cubicBezTo>
                    <a:pt x="17950048" y="10052100"/>
                    <a:pt x="17931940" y="10123644"/>
                    <a:pt x="17931940" y="10216265"/>
                  </a:cubicBezTo>
                  <a:cubicBezTo>
                    <a:pt x="17931940" y="10264951"/>
                    <a:pt x="17937876" y="10310074"/>
                    <a:pt x="17949752" y="10351635"/>
                  </a:cubicBezTo>
                  <a:cubicBezTo>
                    <a:pt x="17961626" y="10393195"/>
                    <a:pt x="17978844" y="10429116"/>
                    <a:pt x="18001406" y="10459396"/>
                  </a:cubicBezTo>
                  <a:cubicBezTo>
                    <a:pt x="18023968" y="10489676"/>
                    <a:pt x="18051872" y="10513425"/>
                    <a:pt x="18085120" y="10530643"/>
                  </a:cubicBezTo>
                  <a:cubicBezTo>
                    <a:pt x="18118368" y="10547861"/>
                    <a:pt x="18156960" y="10556470"/>
                    <a:pt x="18200898" y="10556470"/>
                  </a:cubicBezTo>
                  <a:cubicBezTo>
                    <a:pt x="18237708" y="10556470"/>
                    <a:pt x="18268582" y="10554688"/>
                    <a:pt x="18293520" y="10551126"/>
                  </a:cubicBezTo>
                  <a:cubicBezTo>
                    <a:pt x="18318456" y="10547564"/>
                    <a:pt x="18339828" y="10544595"/>
                    <a:pt x="18357640" y="10542220"/>
                  </a:cubicBezTo>
                  <a:lnTo>
                    <a:pt x="18357640" y="9977588"/>
                  </a:lnTo>
                  <a:cubicBezTo>
                    <a:pt x="18349328" y="9974026"/>
                    <a:pt x="18338048" y="9969276"/>
                    <a:pt x="18323798" y="9963338"/>
                  </a:cubicBezTo>
                  <a:cubicBezTo>
                    <a:pt x="18309548" y="9957401"/>
                    <a:pt x="18294408" y="9951761"/>
                    <a:pt x="18278380" y="9946417"/>
                  </a:cubicBezTo>
                  <a:cubicBezTo>
                    <a:pt x="18262348" y="9941074"/>
                    <a:pt x="18245428" y="9936324"/>
                    <a:pt x="18227616" y="9932168"/>
                  </a:cubicBezTo>
                  <a:cubicBezTo>
                    <a:pt x="18209804" y="9928012"/>
                    <a:pt x="18192584" y="9925934"/>
                    <a:pt x="18175960" y="9925934"/>
                  </a:cubicBezTo>
                  <a:close/>
                  <a:moveTo>
                    <a:pt x="19315398" y="9913466"/>
                  </a:moveTo>
                  <a:cubicBezTo>
                    <a:pt x="19267900" y="9913466"/>
                    <a:pt x="19228714" y="9922372"/>
                    <a:pt x="19197840" y="9940183"/>
                  </a:cubicBezTo>
                  <a:cubicBezTo>
                    <a:pt x="19166966" y="9957995"/>
                    <a:pt x="19142624" y="9982041"/>
                    <a:pt x="19124812" y="10012321"/>
                  </a:cubicBezTo>
                  <a:cubicBezTo>
                    <a:pt x="19107000" y="10042601"/>
                    <a:pt x="19094532" y="10077037"/>
                    <a:pt x="19087408" y="10115629"/>
                  </a:cubicBezTo>
                  <a:cubicBezTo>
                    <a:pt x="19080282" y="10154221"/>
                    <a:pt x="19076720" y="10194298"/>
                    <a:pt x="19076720" y="10235858"/>
                  </a:cubicBezTo>
                  <a:cubicBezTo>
                    <a:pt x="19076720" y="10279794"/>
                    <a:pt x="19079986" y="10321058"/>
                    <a:pt x="19086516" y="10359650"/>
                  </a:cubicBezTo>
                  <a:cubicBezTo>
                    <a:pt x="19093048" y="10398242"/>
                    <a:pt x="19105220" y="10431788"/>
                    <a:pt x="19123032" y="10460286"/>
                  </a:cubicBezTo>
                  <a:cubicBezTo>
                    <a:pt x="19140844" y="10488785"/>
                    <a:pt x="19164888" y="10511347"/>
                    <a:pt x="19195168" y="10527971"/>
                  </a:cubicBezTo>
                  <a:cubicBezTo>
                    <a:pt x="19225448" y="10544595"/>
                    <a:pt x="19264338" y="10552907"/>
                    <a:pt x="19311836" y="10552907"/>
                  </a:cubicBezTo>
                  <a:cubicBezTo>
                    <a:pt x="19358146" y="10552907"/>
                    <a:pt x="19397036" y="10544892"/>
                    <a:pt x="19428504" y="10528862"/>
                  </a:cubicBezTo>
                  <a:cubicBezTo>
                    <a:pt x="19459970" y="10512831"/>
                    <a:pt x="19484906" y="10490863"/>
                    <a:pt x="19503312" y="10462958"/>
                  </a:cubicBezTo>
                  <a:cubicBezTo>
                    <a:pt x="19521718" y="10435053"/>
                    <a:pt x="19535076" y="10401804"/>
                    <a:pt x="19543388" y="10363212"/>
                  </a:cubicBezTo>
                  <a:cubicBezTo>
                    <a:pt x="19551700" y="10324620"/>
                    <a:pt x="19555856" y="10282762"/>
                    <a:pt x="19555856" y="10237640"/>
                  </a:cubicBezTo>
                  <a:cubicBezTo>
                    <a:pt x="19555856" y="10196079"/>
                    <a:pt x="19552296" y="10155705"/>
                    <a:pt x="19545170" y="10116520"/>
                  </a:cubicBezTo>
                  <a:cubicBezTo>
                    <a:pt x="19538044" y="10077334"/>
                    <a:pt x="19525280" y="10042601"/>
                    <a:pt x="19506874" y="10012321"/>
                  </a:cubicBezTo>
                  <a:cubicBezTo>
                    <a:pt x="19488468" y="9982041"/>
                    <a:pt x="19463830" y="9957995"/>
                    <a:pt x="19432956" y="9940183"/>
                  </a:cubicBezTo>
                  <a:cubicBezTo>
                    <a:pt x="19402082" y="9922372"/>
                    <a:pt x="19362896" y="9913466"/>
                    <a:pt x="19315398" y="9913466"/>
                  </a:cubicBezTo>
                  <a:close/>
                  <a:moveTo>
                    <a:pt x="20431680" y="9913466"/>
                  </a:moveTo>
                  <a:cubicBezTo>
                    <a:pt x="20397244" y="9913466"/>
                    <a:pt x="20368152" y="9915544"/>
                    <a:pt x="20344404" y="9919700"/>
                  </a:cubicBezTo>
                  <a:cubicBezTo>
                    <a:pt x="20320654" y="9923856"/>
                    <a:pt x="20299874" y="9928309"/>
                    <a:pt x="20282062" y="9933058"/>
                  </a:cubicBezTo>
                  <a:lnTo>
                    <a:pt x="20282062" y="10478098"/>
                  </a:lnTo>
                  <a:cubicBezTo>
                    <a:pt x="20292750" y="10484035"/>
                    <a:pt x="20305514" y="10490566"/>
                    <a:pt x="20320358" y="10497691"/>
                  </a:cubicBezTo>
                  <a:cubicBezTo>
                    <a:pt x="20335200" y="10504816"/>
                    <a:pt x="20350934" y="10511644"/>
                    <a:pt x="20367558" y="10518174"/>
                  </a:cubicBezTo>
                  <a:cubicBezTo>
                    <a:pt x="20384182" y="10524706"/>
                    <a:pt x="20401400" y="10530049"/>
                    <a:pt x="20419212" y="10534205"/>
                  </a:cubicBezTo>
                  <a:cubicBezTo>
                    <a:pt x="20437024" y="10538361"/>
                    <a:pt x="20454836" y="10540439"/>
                    <a:pt x="20472648" y="10540439"/>
                  </a:cubicBezTo>
                  <a:cubicBezTo>
                    <a:pt x="20504708" y="10540439"/>
                    <a:pt x="20534396" y="10535392"/>
                    <a:pt x="20561708" y="10525299"/>
                  </a:cubicBezTo>
                  <a:cubicBezTo>
                    <a:pt x="20589018" y="10515206"/>
                    <a:pt x="20613064" y="10497988"/>
                    <a:pt x="20633844" y="10473645"/>
                  </a:cubicBezTo>
                  <a:cubicBezTo>
                    <a:pt x="20654624" y="10449302"/>
                    <a:pt x="20670952" y="10417538"/>
                    <a:pt x="20682828" y="10378352"/>
                  </a:cubicBezTo>
                  <a:cubicBezTo>
                    <a:pt x="20694700" y="10339166"/>
                    <a:pt x="20700638" y="10290481"/>
                    <a:pt x="20700638" y="10232296"/>
                  </a:cubicBezTo>
                  <a:cubicBezTo>
                    <a:pt x="20700638" y="10187173"/>
                    <a:pt x="20695592" y="10145018"/>
                    <a:pt x="20685498" y="10105832"/>
                  </a:cubicBezTo>
                  <a:cubicBezTo>
                    <a:pt x="20675404" y="10066647"/>
                    <a:pt x="20659672" y="10032804"/>
                    <a:pt x="20638296" y="10004306"/>
                  </a:cubicBezTo>
                  <a:cubicBezTo>
                    <a:pt x="20616924" y="9975807"/>
                    <a:pt x="20589316" y="9953542"/>
                    <a:pt x="20555472" y="9937512"/>
                  </a:cubicBezTo>
                  <a:cubicBezTo>
                    <a:pt x="20521630" y="9921481"/>
                    <a:pt x="20480366" y="9913466"/>
                    <a:pt x="20431680" y="9913466"/>
                  </a:cubicBezTo>
                  <a:close/>
                  <a:moveTo>
                    <a:pt x="23736856" y="9913466"/>
                  </a:moveTo>
                  <a:cubicBezTo>
                    <a:pt x="23702420" y="9913466"/>
                    <a:pt x="23673328" y="9915544"/>
                    <a:pt x="23649576" y="9919700"/>
                  </a:cubicBezTo>
                  <a:cubicBezTo>
                    <a:pt x="23625828" y="9923856"/>
                    <a:pt x="23605048" y="9928309"/>
                    <a:pt x="23587236" y="9933058"/>
                  </a:cubicBezTo>
                  <a:lnTo>
                    <a:pt x="23587236" y="10478098"/>
                  </a:lnTo>
                  <a:cubicBezTo>
                    <a:pt x="23597924" y="10484035"/>
                    <a:pt x="23610688" y="10490566"/>
                    <a:pt x="23625532" y="10497691"/>
                  </a:cubicBezTo>
                  <a:cubicBezTo>
                    <a:pt x="23640376" y="10504816"/>
                    <a:pt x="23656108" y="10511644"/>
                    <a:pt x="23672732" y="10518174"/>
                  </a:cubicBezTo>
                  <a:cubicBezTo>
                    <a:pt x="23689358" y="10524706"/>
                    <a:pt x="23706576" y="10530049"/>
                    <a:pt x="23724388" y="10534205"/>
                  </a:cubicBezTo>
                  <a:cubicBezTo>
                    <a:pt x="23742200" y="10538361"/>
                    <a:pt x="23760010" y="10540439"/>
                    <a:pt x="23777822" y="10540439"/>
                  </a:cubicBezTo>
                  <a:cubicBezTo>
                    <a:pt x="23809884" y="10540439"/>
                    <a:pt x="23839570" y="10535392"/>
                    <a:pt x="23866882" y="10525299"/>
                  </a:cubicBezTo>
                  <a:cubicBezTo>
                    <a:pt x="23894192" y="10515206"/>
                    <a:pt x="23918238" y="10497988"/>
                    <a:pt x="23939018" y="10473645"/>
                  </a:cubicBezTo>
                  <a:cubicBezTo>
                    <a:pt x="23959800" y="10449302"/>
                    <a:pt x="23976126" y="10417538"/>
                    <a:pt x="23988000" y="10378352"/>
                  </a:cubicBezTo>
                  <a:cubicBezTo>
                    <a:pt x="23999876" y="10339166"/>
                    <a:pt x="24005812" y="10290481"/>
                    <a:pt x="24005812" y="10232296"/>
                  </a:cubicBezTo>
                  <a:cubicBezTo>
                    <a:pt x="24005812" y="10187173"/>
                    <a:pt x="24000766" y="10145018"/>
                    <a:pt x="23990672" y="10105832"/>
                  </a:cubicBezTo>
                  <a:cubicBezTo>
                    <a:pt x="23980580" y="10066647"/>
                    <a:pt x="23964846" y="10032804"/>
                    <a:pt x="23943472" y="10004306"/>
                  </a:cubicBezTo>
                  <a:cubicBezTo>
                    <a:pt x="23922096" y="9975807"/>
                    <a:pt x="23894490" y="9953542"/>
                    <a:pt x="23860648" y="9937512"/>
                  </a:cubicBezTo>
                  <a:cubicBezTo>
                    <a:pt x="23826804" y="9921481"/>
                    <a:pt x="23785540" y="9913466"/>
                    <a:pt x="23736856" y="9913466"/>
                  </a:cubicBezTo>
                  <a:close/>
                  <a:moveTo>
                    <a:pt x="24906572" y="9913466"/>
                  </a:moveTo>
                  <a:cubicBezTo>
                    <a:pt x="24859074" y="9913466"/>
                    <a:pt x="24819888" y="9922372"/>
                    <a:pt x="24789016" y="9940183"/>
                  </a:cubicBezTo>
                  <a:cubicBezTo>
                    <a:pt x="24758142" y="9957995"/>
                    <a:pt x="24733798" y="9982041"/>
                    <a:pt x="24715988" y="10012321"/>
                  </a:cubicBezTo>
                  <a:cubicBezTo>
                    <a:pt x="24698176" y="10042601"/>
                    <a:pt x="24685708" y="10077037"/>
                    <a:pt x="24678582" y="10115629"/>
                  </a:cubicBezTo>
                  <a:cubicBezTo>
                    <a:pt x="24671458" y="10154221"/>
                    <a:pt x="24667896" y="10194298"/>
                    <a:pt x="24667896" y="10235858"/>
                  </a:cubicBezTo>
                  <a:cubicBezTo>
                    <a:pt x="24667896" y="10279794"/>
                    <a:pt x="24671160" y="10321058"/>
                    <a:pt x="24677692" y="10359650"/>
                  </a:cubicBezTo>
                  <a:cubicBezTo>
                    <a:pt x="24684222" y="10398242"/>
                    <a:pt x="24696394" y="10431788"/>
                    <a:pt x="24714206" y="10460286"/>
                  </a:cubicBezTo>
                  <a:cubicBezTo>
                    <a:pt x="24732018" y="10488785"/>
                    <a:pt x="24756064" y="10511347"/>
                    <a:pt x="24786344" y="10527971"/>
                  </a:cubicBezTo>
                  <a:cubicBezTo>
                    <a:pt x="24816624" y="10544595"/>
                    <a:pt x="24855512" y="10552907"/>
                    <a:pt x="24903010" y="10552907"/>
                  </a:cubicBezTo>
                  <a:cubicBezTo>
                    <a:pt x="24949320" y="10552907"/>
                    <a:pt x="24988210" y="10544892"/>
                    <a:pt x="25019678" y="10528862"/>
                  </a:cubicBezTo>
                  <a:cubicBezTo>
                    <a:pt x="25051144" y="10512831"/>
                    <a:pt x="25076080" y="10490863"/>
                    <a:pt x="25094488" y="10462958"/>
                  </a:cubicBezTo>
                  <a:cubicBezTo>
                    <a:pt x="25112892" y="10435053"/>
                    <a:pt x="25126252" y="10401804"/>
                    <a:pt x="25134564" y="10363212"/>
                  </a:cubicBezTo>
                  <a:cubicBezTo>
                    <a:pt x="25142876" y="10324620"/>
                    <a:pt x="25147032" y="10282762"/>
                    <a:pt x="25147032" y="10237640"/>
                  </a:cubicBezTo>
                  <a:cubicBezTo>
                    <a:pt x="25147032" y="10196079"/>
                    <a:pt x="25143468" y="10155705"/>
                    <a:pt x="25136344" y="10116520"/>
                  </a:cubicBezTo>
                  <a:cubicBezTo>
                    <a:pt x="25129220" y="10077334"/>
                    <a:pt x="25116454" y="10042601"/>
                    <a:pt x="25098050" y="10012321"/>
                  </a:cubicBezTo>
                  <a:cubicBezTo>
                    <a:pt x="25079644" y="9982041"/>
                    <a:pt x="25055004" y="9957995"/>
                    <a:pt x="25024130" y="9940183"/>
                  </a:cubicBezTo>
                  <a:cubicBezTo>
                    <a:pt x="24993256" y="9922372"/>
                    <a:pt x="24954070" y="9913466"/>
                    <a:pt x="24906572" y="9913466"/>
                  </a:cubicBezTo>
                  <a:close/>
                  <a:moveTo>
                    <a:pt x="13141340" y="9895654"/>
                  </a:moveTo>
                  <a:cubicBezTo>
                    <a:pt x="13081968" y="9895654"/>
                    <a:pt x="13037736" y="9918512"/>
                    <a:pt x="13008644" y="9964229"/>
                  </a:cubicBezTo>
                  <a:cubicBezTo>
                    <a:pt x="12979550" y="10009946"/>
                    <a:pt x="12965598" y="10069615"/>
                    <a:pt x="12966786" y="10143237"/>
                  </a:cubicBezTo>
                  <a:lnTo>
                    <a:pt x="13351520" y="10143237"/>
                  </a:lnTo>
                  <a:cubicBezTo>
                    <a:pt x="13345584" y="10062491"/>
                    <a:pt x="13324208" y="10001040"/>
                    <a:pt x="13287396" y="9958886"/>
                  </a:cubicBezTo>
                  <a:cubicBezTo>
                    <a:pt x="13250586" y="9916731"/>
                    <a:pt x="13201902" y="9895654"/>
                    <a:pt x="13141340" y="9895654"/>
                  </a:cubicBezTo>
                  <a:close/>
                  <a:moveTo>
                    <a:pt x="15681364" y="9749598"/>
                  </a:moveTo>
                  <a:lnTo>
                    <a:pt x="15344720" y="10722119"/>
                  </a:lnTo>
                  <a:lnTo>
                    <a:pt x="15049046" y="10722119"/>
                  </a:lnTo>
                  <a:lnTo>
                    <a:pt x="14683904" y="9749598"/>
                  </a:lnTo>
                  <a:lnTo>
                    <a:pt x="14931488" y="9749598"/>
                  </a:lnTo>
                  <a:lnTo>
                    <a:pt x="15130980" y="10328479"/>
                  </a:lnTo>
                  <a:lnTo>
                    <a:pt x="15191540" y="10529752"/>
                  </a:lnTo>
                  <a:lnTo>
                    <a:pt x="15246756" y="10330260"/>
                  </a:lnTo>
                  <a:lnTo>
                    <a:pt x="15424874" y="9749598"/>
                  </a:lnTo>
                  <a:close/>
                  <a:moveTo>
                    <a:pt x="21861612" y="9749598"/>
                  </a:moveTo>
                  <a:lnTo>
                    <a:pt x="21861612" y="10722119"/>
                  </a:lnTo>
                  <a:lnTo>
                    <a:pt x="21622934" y="10722119"/>
                  </a:lnTo>
                  <a:lnTo>
                    <a:pt x="21622934" y="9749598"/>
                  </a:lnTo>
                  <a:close/>
                  <a:moveTo>
                    <a:pt x="16951026" y="9730005"/>
                  </a:moveTo>
                  <a:cubicBezTo>
                    <a:pt x="16981900" y="9730005"/>
                    <a:pt x="17010696" y="9734754"/>
                    <a:pt x="17037414" y="9744254"/>
                  </a:cubicBezTo>
                  <a:cubicBezTo>
                    <a:pt x="17064132" y="9753754"/>
                    <a:pt x="17088474" y="9765628"/>
                    <a:pt x="17110442" y="9779878"/>
                  </a:cubicBezTo>
                  <a:cubicBezTo>
                    <a:pt x="17132410" y="9794127"/>
                    <a:pt x="17152004" y="9810157"/>
                    <a:pt x="17169220" y="9827969"/>
                  </a:cubicBezTo>
                  <a:cubicBezTo>
                    <a:pt x="17186440" y="9845781"/>
                    <a:pt x="17200984" y="9862999"/>
                    <a:pt x="17212860" y="9879623"/>
                  </a:cubicBezTo>
                  <a:lnTo>
                    <a:pt x="17212860" y="9749598"/>
                  </a:lnTo>
                  <a:lnTo>
                    <a:pt x="17449756" y="9749598"/>
                  </a:lnTo>
                  <a:lnTo>
                    <a:pt x="17449756" y="10722119"/>
                  </a:lnTo>
                  <a:lnTo>
                    <a:pt x="17212860" y="10722119"/>
                  </a:lnTo>
                  <a:lnTo>
                    <a:pt x="17212860" y="10041710"/>
                  </a:lnTo>
                  <a:cubicBezTo>
                    <a:pt x="17191484" y="10014399"/>
                    <a:pt x="17160316" y="9989166"/>
                    <a:pt x="17119348" y="9966010"/>
                  </a:cubicBezTo>
                  <a:cubicBezTo>
                    <a:pt x="17078380" y="9942855"/>
                    <a:pt x="17032960" y="9931277"/>
                    <a:pt x="16983088" y="9931277"/>
                  </a:cubicBezTo>
                  <a:cubicBezTo>
                    <a:pt x="16968838" y="9931277"/>
                    <a:pt x="16956668" y="9931277"/>
                    <a:pt x="16946574" y="9931277"/>
                  </a:cubicBezTo>
                  <a:cubicBezTo>
                    <a:pt x="16936480" y="9931277"/>
                    <a:pt x="16926684" y="9931871"/>
                    <a:pt x="16917184" y="9933058"/>
                  </a:cubicBezTo>
                  <a:cubicBezTo>
                    <a:pt x="16907684" y="9934246"/>
                    <a:pt x="16898482" y="9935433"/>
                    <a:pt x="16889576" y="9936621"/>
                  </a:cubicBezTo>
                  <a:cubicBezTo>
                    <a:pt x="16880670" y="9937808"/>
                    <a:pt x="16870280" y="9939590"/>
                    <a:pt x="16858404" y="9941964"/>
                  </a:cubicBezTo>
                  <a:lnTo>
                    <a:pt x="16824564" y="9746035"/>
                  </a:lnTo>
                  <a:cubicBezTo>
                    <a:pt x="16856624" y="9735348"/>
                    <a:pt x="16898778" y="9730005"/>
                    <a:pt x="16951026" y="9730005"/>
                  </a:cubicBezTo>
                  <a:close/>
                  <a:moveTo>
                    <a:pt x="25609250" y="9730005"/>
                  </a:moveTo>
                  <a:cubicBezTo>
                    <a:pt x="25640126" y="9730005"/>
                    <a:pt x="25668920" y="9734754"/>
                    <a:pt x="25695638" y="9744254"/>
                  </a:cubicBezTo>
                  <a:cubicBezTo>
                    <a:pt x="25722356" y="9753754"/>
                    <a:pt x="25746698" y="9765628"/>
                    <a:pt x="25768666" y="9779878"/>
                  </a:cubicBezTo>
                  <a:cubicBezTo>
                    <a:pt x="25790634" y="9794127"/>
                    <a:pt x="25810228" y="9810157"/>
                    <a:pt x="25827444" y="9827969"/>
                  </a:cubicBezTo>
                  <a:cubicBezTo>
                    <a:pt x="25844664" y="9845781"/>
                    <a:pt x="25859210" y="9862999"/>
                    <a:pt x="25871084" y="9879623"/>
                  </a:cubicBezTo>
                  <a:lnTo>
                    <a:pt x="25871084" y="9749598"/>
                  </a:lnTo>
                  <a:lnTo>
                    <a:pt x="26107980" y="9749598"/>
                  </a:lnTo>
                  <a:lnTo>
                    <a:pt x="26107980" y="10722119"/>
                  </a:lnTo>
                  <a:lnTo>
                    <a:pt x="25871084" y="10722119"/>
                  </a:lnTo>
                  <a:lnTo>
                    <a:pt x="25871084" y="10041710"/>
                  </a:lnTo>
                  <a:cubicBezTo>
                    <a:pt x="25849710" y="10014399"/>
                    <a:pt x="25818540" y="9989166"/>
                    <a:pt x="25777572" y="9966010"/>
                  </a:cubicBezTo>
                  <a:cubicBezTo>
                    <a:pt x="25736604" y="9942855"/>
                    <a:pt x="25691184" y="9931277"/>
                    <a:pt x="25641312" y="9931277"/>
                  </a:cubicBezTo>
                  <a:cubicBezTo>
                    <a:pt x="25627062" y="9931277"/>
                    <a:pt x="25614892" y="9931277"/>
                    <a:pt x="25604798" y="9931277"/>
                  </a:cubicBezTo>
                  <a:cubicBezTo>
                    <a:pt x="25594704" y="9931277"/>
                    <a:pt x="25584908" y="9931871"/>
                    <a:pt x="25575408" y="9933058"/>
                  </a:cubicBezTo>
                  <a:cubicBezTo>
                    <a:pt x="25565908" y="9934246"/>
                    <a:pt x="25556706" y="9935433"/>
                    <a:pt x="25547800" y="9936621"/>
                  </a:cubicBezTo>
                  <a:cubicBezTo>
                    <a:pt x="25538894" y="9937808"/>
                    <a:pt x="25528504" y="9939590"/>
                    <a:pt x="25516630" y="9941964"/>
                  </a:cubicBezTo>
                  <a:lnTo>
                    <a:pt x="25482788" y="9746035"/>
                  </a:lnTo>
                  <a:cubicBezTo>
                    <a:pt x="25514848" y="9735348"/>
                    <a:pt x="25557004" y="9730005"/>
                    <a:pt x="25609250" y="9730005"/>
                  </a:cubicBezTo>
                  <a:close/>
                  <a:moveTo>
                    <a:pt x="13118186" y="9726442"/>
                  </a:moveTo>
                  <a:cubicBezTo>
                    <a:pt x="13187056" y="9726442"/>
                    <a:pt x="13250586" y="9735051"/>
                    <a:pt x="13308772" y="9752269"/>
                  </a:cubicBezTo>
                  <a:cubicBezTo>
                    <a:pt x="13366958" y="9769487"/>
                    <a:pt x="13417126" y="9798580"/>
                    <a:pt x="13459280" y="9839547"/>
                  </a:cubicBezTo>
                  <a:cubicBezTo>
                    <a:pt x="13501436" y="9880514"/>
                    <a:pt x="13534388" y="9934543"/>
                    <a:pt x="13558136" y="10001634"/>
                  </a:cubicBezTo>
                  <a:cubicBezTo>
                    <a:pt x="13581884" y="10068725"/>
                    <a:pt x="13593760" y="10152143"/>
                    <a:pt x="13593760" y="10251889"/>
                  </a:cubicBezTo>
                  <a:cubicBezTo>
                    <a:pt x="13593760" y="10346885"/>
                    <a:pt x="13582182" y="10426147"/>
                    <a:pt x="13559026" y="10489676"/>
                  </a:cubicBezTo>
                  <a:cubicBezTo>
                    <a:pt x="13535872" y="10553204"/>
                    <a:pt x="13502326" y="10603671"/>
                    <a:pt x="13458392" y="10641076"/>
                  </a:cubicBezTo>
                  <a:cubicBezTo>
                    <a:pt x="13414454" y="10678480"/>
                    <a:pt x="13361908" y="10704901"/>
                    <a:pt x="13300756" y="10720338"/>
                  </a:cubicBezTo>
                  <a:cubicBezTo>
                    <a:pt x="13239604" y="10735775"/>
                    <a:pt x="13170434" y="10743493"/>
                    <a:pt x="13093250" y="10743493"/>
                  </a:cubicBezTo>
                  <a:cubicBezTo>
                    <a:pt x="13025564" y="10743493"/>
                    <a:pt x="12961444" y="10738743"/>
                    <a:pt x="12900884" y="10729244"/>
                  </a:cubicBezTo>
                  <a:cubicBezTo>
                    <a:pt x="12840322" y="10719744"/>
                    <a:pt x="12789856" y="10708463"/>
                    <a:pt x="12749484" y="10695401"/>
                  </a:cubicBezTo>
                  <a:lnTo>
                    <a:pt x="12786888" y="10511940"/>
                  </a:lnTo>
                  <a:cubicBezTo>
                    <a:pt x="12807072" y="10515503"/>
                    <a:pt x="12829040" y="10519659"/>
                    <a:pt x="12852790" y="10524409"/>
                  </a:cubicBezTo>
                  <a:cubicBezTo>
                    <a:pt x="12876540" y="10529158"/>
                    <a:pt x="12900288" y="10533611"/>
                    <a:pt x="12924038" y="10537767"/>
                  </a:cubicBezTo>
                  <a:cubicBezTo>
                    <a:pt x="12947788" y="10541924"/>
                    <a:pt x="12970644" y="10545189"/>
                    <a:pt x="12992612" y="10547564"/>
                  </a:cubicBezTo>
                  <a:cubicBezTo>
                    <a:pt x="13014580" y="10549939"/>
                    <a:pt x="13033876" y="10551126"/>
                    <a:pt x="13050500" y="10551126"/>
                  </a:cubicBezTo>
                  <a:cubicBezTo>
                    <a:pt x="13093250" y="10551126"/>
                    <a:pt x="13133324" y="10548158"/>
                    <a:pt x="13170730" y="10542220"/>
                  </a:cubicBezTo>
                  <a:cubicBezTo>
                    <a:pt x="13208136" y="10536283"/>
                    <a:pt x="13240790" y="10524409"/>
                    <a:pt x="13268696" y="10506597"/>
                  </a:cubicBezTo>
                  <a:cubicBezTo>
                    <a:pt x="13296600" y="10488785"/>
                    <a:pt x="13318272" y="10463552"/>
                    <a:pt x="13333708" y="10430897"/>
                  </a:cubicBezTo>
                  <a:cubicBezTo>
                    <a:pt x="13349146" y="10398242"/>
                    <a:pt x="13356864" y="10355197"/>
                    <a:pt x="13356864" y="10301762"/>
                  </a:cubicBezTo>
                  <a:lnTo>
                    <a:pt x="12722766" y="10301762"/>
                  </a:lnTo>
                  <a:lnTo>
                    <a:pt x="12722766" y="10216265"/>
                  </a:lnTo>
                  <a:cubicBezTo>
                    <a:pt x="12722766" y="10140268"/>
                    <a:pt x="12730188" y="10071990"/>
                    <a:pt x="12745028" y="10011430"/>
                  </a:cubicBezTo>
                  <a:cubicBezTo>
                    <a:pt x="12759872" y="9950870"/>
                    <a:pt x="12783324" y="9899513"/>
                    <a:pt x="12815388" y="9857359"/>
                  </a:cubicBezTo>
                  <a:cubicBezTo>
                    <a:pt x="12847448" y="9815204"/>
                    <a:pt x="12888416" y="9782846"/>
                    <a:pt x="12938288" y="9760284"/>
                  </a:cubicBezTo>
                  <a:cubicBezTo>
                    <a:pt x="12988160" y="9737723"/>
                    <a:pt x="13048124" y="9726442"/>
                    <a:pt x="13118186" y="9726442"/>
                  </a:cubicBezTo>
                  <a:close/>
                  <a:moveTo>
                    <a:pt x="16305346" y="9726442"/>
                  </a:moveTo>
                  <a:cubicBezTo>
                    <a:pt x="16380156" y="9726442"/>
                    <a:pt x="16448434" y="9733864"/>
                    <a:pt x="16510180" y="9748707"/>
                  </a:cubicBezTo>
                  <a:cubicBezTo>
                    <a:pt x="16571928" y="9763550"/>
                    <a:pt x="16624176" y="9779284"/>
                    <a:pt x="16666924" y="9795908"/>
                  </a:cubicBezTo>
                  <a:lnTo>
                    <a:pt x="16618832" y="9972244"/>
                  </a:lnTo>
                  <a:cubicBezTo>
                    <a:pt x="16583208" y="9962745"/>
                    <a:pt x="16540758" y="9953245"/>
                    <a:pt x="16491480" y="9943746"/>
                  </a:cubicBezTo>
                  <a:cubicBezTo>
                    <a:pt x="16442200" y="9934246"/>
                    <a:pt x="16394404" y="9929496"/>
                    <a:pt x="16348092" y="9929496"/>
                  </a:cubicBezTo>
                  <a:cubicBezTo>
                    <a:pt x="16278036" y="9929496"/>
                    <a:pt x="16226380" y="9938699"/>
                    <a:pt x="16193132" y="9957104"/>
                  </a:cubicBezTo>
                  <a:cubicBezTo>
                    <a:pt x="16159884" y="9975510"/>
                    <a:pt x="16143258" y="10012618"/>
                    <a:pt x="16143258" y="10068428"/>
                  </a:cubicBezTo>
                  <a:lnTo>
                    <a:pt x="16143258" y="10153924"/>
                  </a:lnTo>
                  <a:lnTo>
                    <a:pt x="16335624" y="10155705"/>
                  </a:lnTo>
                  <a:cubicBezTo>
                    <a:pt x="16380748" y="10155705"/>
                    <a:pt x="16427060" y="10159862"/>
                    <a:pt x="16474558" y="10168174"/>
                  </a:cubicBezTo>
                  <a:cubicBezTo>
                    <a:pt x="16522056" y="10176486"/>
                    <a:pt x="16565100" y="10191329"/>
                    <a:pt x="16603692" y="10212703"/>
                  </a:cubicBezTo>
                  <a:cubicBezTo>
                    <a:pt x="16642284" y="10234077"/>
                    <a:pt x="16674048" y="10264060"/>
                    <a:pt x="16698986" y="10302652"/>
                  </a:cubicBezTo>
                  <a:cubicBezTo>
                    <a:pt x="16723920" y="10341244"/>
                    <a:pt x="16736390" y="10390820"/>
                    <a:pt x="16736390" y="10451380"/>
                  </a:cubicBezTo>
                  <a:cubicBezTo>
                    <a:pt x="16736390" y="10545189"/>
                    <a:pt x="16709376" y="10616436"/>
                    <a:pt x="16655348" y="10665121"/>
                  </a:cubicBezTo>
                  <a:cubicBezTo>
                    <a:pt x="16601318" y="10713807"/>
                    <a:pt x="16524430" y="10738150"/>
                    <a:pt x="16424684" y="10738150"/>
                  </a:cubicBezTo>
                  <a:cubicBezTo>
                    <a:pt x="16389060" y="10738150"/>
                    <a:pt x="16356408" y="10734290"/>
                    <a:pt x="16326720" y="10726572"/>
                  </a:cubicBezTo>
                  <a:cubicBezTo>
                    <a:pt x="16297034" y="10718854"/>
                    <a:pt x="16269426" y="10709057"/>
                    <a:pt x="16243896" y="10697182"/>
                  </a:cubicBezTo>
                  <a:cubicBezTo>
                    <a:pt x="16218364" y="10685308"/>
                    <a:pt x="16195508" y="10672543"/>
                    <a:pt x="16175320" y="10658887"/>
                  </a:cubicBezTo>
                  <a:cubicBezTo>
                    <a:pt x="16155134" y="10645232"/>
                    <a:pt x="16137322" y="10632466"/>
                    <a:pt x="16121884" y="10620592"/>
                  </a:cubicBezTo>
                  <a:cubicBezTo>
                    <a:pt x="16117136" y="10641966"/>
                    <a:pt x="16106744" y="10659778"/>
                    <a:pt x="16090714" y="10674027"/>
                  </a:cubicBezTo>
                  <a:cubicBezTo>
                    <a:pt x="16074684" y="10688277"/>
                    <a:pt x="16055684" y="10699558"/>
                    <a:pt x="16033716" y="10707870"/>
                  </a:cubicBezTo>
                  <a:cubicBezTo>
                    <a:pt x="16011748" y="10716182"/>
                    <a:pt x="15988000" y="10722119"/>
                    <a:pt x="15962468" y="10725681"/>
                  </a:cubicBezTo>
                  <a:cubicBezTo>
                    <a:pt x="15936940" y="10729244"/>
                    <a:pt x="15911112" y="10731025"/>
                    <a:pt x="15884988" y="10731025"/>
                  </a:cubicBezTo>
                  <a:lnTo>
                    <a:pt x="15833334" y="10731025"/>
                  </a:lnTo>
                  <a:lnTo>
                    <a:pt x="15822648" y="10549345"/>
                  </a:lnTo>
                  <a:cubicBezTo>
                    <a:pt x="15847584" y="10546970"/>
                    <a:pt x="15868660" y="10542220"/>
                    <a:pt x="15885878" y="10535096"/>
                  </a:cubicBezTo>
                  <a:cubicBezTo>
                    <a:pt x="15903096" y="10527971"/>
                    <a:pt x="15911706" y="10512534"/>
                    <a:pt x="15911706" y="10488785"/>
                  </a:cubicBezTo>
                  <a:lnTo>
                    <a:pt x="15911706" y="10014993"/>
                  </a:lnTo>
                  <a:cubicBezTo>
                    <a:pt x="15911706" y="9910497"/>
                    <a:pt x="15943470" y="9836281"/>
                    <a:pt x="16007000" y="9792346"/>
                  </a:cubicBezTo>
                  <a:cubicBezTo>
                    <a:pt x="16070528" y="9748410"/>
                    <a:pt x="16169976" y="9726442"/>
                    <a:pt x="16305346" y="9726442"/>
                  </a:cubicBezTo>
                  <a:close/>
                  <a:moveTo>
                    <a:pt x="18108276" y="9726442"/>
                  </a:moveTo>
                  <a:cubicBezTo>
                    <a:pt x="18132024" y="9726442"/>
                    <a:pt x="18156072" y="9729708"/>
                    <a:pt x="18180414" y="9736239"/>
                  </a:cubicBezTo>
                  <a:cubicBezTo>
                    <a:pt x="18204756" y="9742770"/>
                    <a:pt x="18227912" y="9750785"/>
                    <a:pt x="18249880" y="9760284"/>
                  </a:cubicBezTo>
                  <a:cubicBezTo>
                    <a:pt x="18271848" y="9769784"/>
                    <a:pt x="18292330" y="9780174"/>
                    <a:pt x="18311330" y="9791455"/>
                  </a:cubicBezTo>
                  <a:cubicBezTo>
                    <a:pt x="18330328" y="9802736"/>
                    <a:pt x="18345764" y="9813126"/>
                    <a:pt x="18357640" y="9822626"/>
                  </a:cubicBezTo>
                  <a:lnTo>
                    <a:pt x="18357640" y="9749598"/>
                  </a:lnTo>
                  <a:lnTo>
                    <a:pt x="18592756" y="9749598"/>
                  </a:lnTo>
                  <a:lnTo>
                    <a:pt x="18592756" y="11113978"/>
                  </a:lnTo>
                  <a:lnTo>
                    <a:pt x="18357640" y="11113978"/>
                  </a:lnTo>
                  <a:lnTo>
                    <a:pt x="18357640" y="10731025"/>
                  </a:lnTo>
                  <a:cubicBezTo>
                    <a:pt x="18337454" y="10733400"/>
                    <a:pt x="18314892" y="10735478"/>
                    <a:pt x="18289956" y="10737259"/>
                  </a:cubicBezTo>
                  <a:cubicBezTo>
                    <a:pt x="18265020" y="10739040"/>
                    <a:pt x="18237708" y="10739931"/>
                    <a:pt x="18208024" y="10739931"/>
                  </a:cubicBezTo>
                  <a:cubicBezTo>
                    <a:pt x="18140336" y="10739931"/>
                    <a:pt x="18075620" y="10730728"/>
                    <a:pt x="18013874" y="10712322"/>
                  </a:cubicBezTo>
                  <a:cubicBezTo>
                    <a:pt x="17952128" y="10693917"/>
                    <a:pt x="17897208" y="10663340"/>
                    <a:pt x="17849116" y="10620592"/>
                  </a:cubicBezTo>
                  <a:cubicBezTo>
                    <a:pt x="17801024" y="10577844"/>
                    <a:pt x="17762728" y="10522034"/>
                    <a:pt x="17734230" y="10453162"/>
                  </a:cubicBezTo>
                  <a:cubicBezTo>
                    <a:pt x="17705732" y="10384290"/>
                    <a:pt x="17691480" y="10298793"/>
                    <a:pt x="17691480" y="10196672"/>
                  </a:cubicBezTo>
                  <a:cubicBezTo>
                    <a:pt x="17691480" y="10032804"/>
                    <a:pt x="17728292" y="9913466"/>
                    <a:pt x="17801914" y="9838656"/>
                  </a:cubicBezTo>
                  <a:cubicBezTo>
                    <a:pt x="17875536" y="9763847"/>
                    <a:pt x="17977656" y="9726442"/>
                    <a:pt x="18108276" y="9726442"/>
                  </a:cubicBezTo>
                  <a:close/>
                  <a:moveTo>
                    <a:pt x="26849518" y="9726442"/>
                  </a:moveTo>
                  <a:cubicBezTo>
                    <a:pt x="26924330" y="9726442"/>
                    <a:pt x="26992607" y="9733864"/>
                    <a:pt x="27054353" y="9748707"/>
                  </a:cubicBezTo>
                  <a:cubicBezTo>
                    <a:pt x="27116101" y="9763550"/>
                    <a:pt x="27168350" y="9779284"/>
                    <a:pt x="27211098" y="9795908"/>
                  </a:cubicBezTo>
                  <a:lnTo>
                    <a:pt x="27163005" y="9972244"/>
                  </a:lnTo>
                  <a:cubicBezTo>
                    <a:pt x="27127383" y="9962745"/>
                    <a:pt x="27084931" y="9953245"/>
                    <a:pt x="27035651" y="9943746"/>
                  </a:cubicBezTo>
                  <a:cubicBezTo>
                    <a:pt x="26986374" y="9934246"/>
                    <a:pt x="26938577" y="9929496"/>
                    <a:pt x="26892269" y="9929496"/>
                  </a:cubicBezTo>
                  <a:cubicBezTo>
                    <a:pt x="26822208" y="9929496"/>
                    <a:pt x="26770553" y="9938699"/>
                    <a:pt x="26737304" y="9957104"/>
                  </a:cubicBezTo>
                  <a:cubicBezTo>
                    <a:pt x="26704057" y="9975510"/>
                    <a:pt x="26687432" y="10012618"/>
                    <a:pt x="26687432" y="10068428"/>
                  </a:cubicBezTo>
                  <a:lnTo>
                    <a:pt x="26687432" y="10153924"/>
                  </a:lnTo>
                  <a:lnTo>
                    <a:pt x="26879798" y="10155705"/>
                  </a:lnTo>
                  <a:cubicBezTo>
                    <a:pt x="26924922" y="10155705"/>
                    <a:pt x="26971232" y="10159862"/>
                    <a:pt x="27018731" y="10168174"/>
                  </a:cubicBezTo>
                  <a:cubicBezTo>
                    <a:pt x="27066230" y="10176486"/>
                    <a:pt x="27109273" y="10191329"/>
                    <a:pt x="27147865" y="10212703"/>
                  </a:cubicBezTo>
                  <a:cubicBezTo>
                    <a:pt x="27186457" y="10234077"/>
                    <a:pt x="27218223" y="10264060"/>
                    <a:pt x="27243158" y="10302652"/>
                  </a:cubicBezTo>
                  <a:cubicBezTo>
                    <a:pt x="27268096" y="10341244"/>
                    <a:pt x="27280563" y="10390820"/>
                    <a:pt x="27280563" y="10451380"/>
                  </a:cubicBezTo>
                  <a:cubicBezTo>
                    <a:pt x="27280563" y="10545189"/>
                    <a:pt x="27253549" y="10616436"/>
                    <a:pt x="27199520" y="10665121"/>
                  </a:cubicBezTo>
                  <a:cubicBezTo>
                    <a:pt x="27145490" y="10713807"/>
                    <a:pt x="27068604" y="10738150"/>
                    <a:pt x="26968858" y="10738150"/>
                  </a:cubicBezTo>
                  <a:cubicBezTo>
                    <a:pt x="26933236" y="10738150"/>
                    <a:pt x="26900580" y="10734290"/>
                    <a:pt x="26870894" y="10726572"/>
                  </a:cubicBezTo>
                  <a:cubicBezTo>
                    <a:pt x="26841207" y="10718854"/>
                    <a:pt x="26813598" y="10709057"/>
                    <a:pt x="26788069" y="10697182"/>
                  </a:cubicBezTo>
                  <a:cubicBezTo>
                    <a:pt x="26762540" y="10685308"/>
                    <a:pt x="26739679" y="10672543"/>
                    <a:pt x="26719493" y="10658887"/>
                  </a:cubicBezTo>
                  <a:cubicBezTo>
                    <a:pt x="26699307" y="10645232"/>
                    <a:pt x="26681495" y="10632466"/>
                    <a:pt x="26666059" y="10620592"/>
                  </a:cubicBezTo>
                  <a:cubicBezTo>
                    <a:pt x="26661309" y="10641966"/>
                    <a:pt x="26650919" y="10659778"/>
                    <a:pt x="26634889" y="10674027"/>
                  </a:cubicBezTo>
                  <a:cubicBezTo>
                    <a:pt x="26618856" y="10688277"/>
                    <a:pt x="26599859" y="10699558"/>
                    <a:pt x="26577889" y="10707870"/>
                  </a:cubicBezTo>
                  <a:cubicBezTo>
                    <a:pt x="26555922" y="10716182"/>
                    <a:pt x="26532174" y="10722119"/>
                    <a:pt x="26506643" y="10725681"/>
                  </a:cubicBezTo>
                  <a:cubicBezTo>
                    <a:pt x="26481112" y="10729244"/>
                    <a:pt x="26455287" y="10731025"/>
                    <a:pt x="26429163" y="10731025"/>
                  </a:cubicBezTo>
                  <a:lnTo>
                    <a:pt x="26377510" y="10731025"/>
                  </a:lnTo>
                  <a:lnTo>
                    <a:pt x="26366822" y="10549345"/>
                  </a:lnTo>
                  <a:cubicBezTo>
                    <a:pt x="26391758" y="10546970"/>
                    <a:pt x="26412836" y="10542220"/>
                    <a:pt x="26430052" y="10535096"/>
                  </a:cubicBezTo>
                  <a:cubicBezTo>
                    <a:pt x="26447270" y="10527971"/>
                    <a:pt x="26455879" y="10512534"/>
                    <a:pt x="26455879" y="10488785"/>
                  </a:cubicBezTo>
                  <a:lnTo>
                    <a:pt x="26455879" y="10014993"/>
                  </a:lnTo>
                  <a:cubicBezTo>
                    <a:pt x="26455879" y="9910497"/>
                    <a:pt x="26487644" y="9836281"/>
                    <a:pt x="26551172" y="9792346"/>
                  </a:cubicBezTo>
                  <a:cubicBezTo>
                    <a:pt x="26614701" y="9748410"/>
                    <a:pt x="26714149" y="9726442"/>
                    <a:pt x="26849518" y="9726442"/>
                  </a:cubicBezTo>
                  <a:close/>
                  <a:moveTo>
                    <a:pt x="14053492" y="9724661"/>
                  </a:moveTo>
                  <a:cubicBezTo>
                    <a:pt x="14130676" y="9724661"/>
                    <a:pt x="14200440" y="9736536"/>
                    <a:pt x="14262780" y="9760284"/>
                  </a:cubicBezTo>
                  <a:cubicBezTo>
                    <a:pt x="14325122" y="9784034"/>
                    <a:pt x="14377964" y="9817876"/>
                    <a:pt x="14421306" y="9861812"/>
                  </a:cubicBezTo>
                  <a:cubicBezTo>
                    <a:pt x="14464648" y="9905747"/>
                    <a:pt x="14497896" y="9958886"/>
                    <a:pt x="14521052" y="10021227"/>
                  </a:cubicBezTo>
                  <a:cubicBezTo>
                    <a:pt x="14544208" y="10083568"/>
                    <a:pt x="14555784" y="10153330"/>
                    <a:pt x="14555784" y="10230515"/>
                  </a:cubicBezTo>
                  <a:cubicBezTo>
                    <a:pt x="14555784" y="10320761"/>
                    <a:pt x="14545988" y="10397945"/>
                    <a:pt x="14526396" y="10462068"/>
                  </a:cubicBezTo>
                  <a:cubicBezTo>
                    <a:pt x="14506802" y="10526190"/>
                    <a:pt x="14475334" y="10578734"/>
                    <a:pt x="14431992" y="10619702"/>
                  </a:cubicBezTo>
                  <a:cubicBezTo>
                    <a:pt x="14388652" y="10660668"/>
                    <a:pt x="14332840" y="10690948"/>
                    <a:pt x="14264562" y="10710541"/>
                  </a:cubicBezTo>
                  <a:cubicBezTo>
                    <a:pt x="14196284" y="10730134"/>
                    <a:pt x="14114052" y="10739931"/>
                    <a:pt x="14017868" y="10739931"/>
                  </a:cubicBezTo>
                  <a:cubicBezTo>
                    <a:pt x="13964434" y="10739931"/>
                    <a:pt x="13919312" y="10736665"/>
                    <a:pt x="13882500" y="10730134"/>
                  </a:cubicBezTo>
                  <a:cubicBezTo>
                    <a:pt x="13845690" y="10723603"/>
                    <a:pt x="13807690" y="10715588"/>
                    <a:pt x="13768504" y="10706088"/>
                  </a:cubicBezTo>
                  <a:lnTo>
                    <a:pt x="13802346" y="10522627"/>
                  </a:lnTo>
                  <a:cubicBezTo>
                    <a:pt x="13834408" y="10528565"/>
                    <a:pt x="13865578" y="10534205"/>
                    <a:pt x="13895858" y="10539549"/>
                  </a:cubicBezTo>
                  <a:cubicBezTo>
                    <a:pt x="13926140" y="10544892"/>
                    <a:pt x="13961466" y="10547564"/>
                    <a:pt x="14001840" y="10547564"/>
                  </a:cubicBezTo>
                  <a:cubicBezTo>
                    <a:pt x="14064774" y="10547564"/>
                    <a:pt x="14116428" y="10541033"/>
                    <a:pt x="14156800" y="10527971"/>
                  </a:cubicBezTo>
                  <a:cubicBezTo>
                    <a:pt x="14197174" y="10514909"/>
                    <a:pt x="14228940" y="10495316"/>
                    <a:pt x="14252094" y="10469192"/>
                  </a:cubicBezTo>
                  <a:cubicBezTo>
                    <a:pt x="14275250" y="10443068"/>
                    <a:pt x="14291280" y="10410116"/>
                    <a:pt x="14300186" y="10370337"/>
                  </a:cubicBezTo>
                  <a:cubicBezTo>
                    <a:pt x="14309092" y="10330557"/>
                    <a:pt x="14313544" y="10283950"/>
                    <a:pt x="14313544" y="10230515"/>
                  </a:cubicBezTo>
                  <a:cubicBezTo>
                    <a:pt x="14313544" y="10174704"/>
                    <a:pt x="14306420" y="10127207"/>
                    <a:pt x="14292172" y="10088021"/>
                  </a:cubicBezTo>
                  <a:cubicBezTo>
                    <a:pt x="14277922" y="10048835"/>
                    <a:pt x="14258624" y="10016774"/>
                    <a:pt x="14234284" y="9991837"/>
                  </a:cubicBezTo>
                  <a:cubicBezTo>
                    <a:pt x="14209940" y="9966901"/>
                    <a:pt x="14181736" y="9948792"/>
                    <a:pt x="14149676" y="9937512"/>
                  </a:cubicBezTo>
                  <a:cubicBezTo>
                    <a:pt x="14117614" y="9926231"/>
                    <a:pt x="14083180" y="9920590"/>
                    <a:pt x="14046368" y="9920590"/>
                  </a:cubicBezTo>
                  <a:cubicBezTo>
                    <a:pt x="13995308" y="9920590"/>
                    <a:pt x="13954044" y="9924450"/>
                    <a:pt x="13922576" y="9932168"/>
                  </a:cubicBezTo>
                  <a:cubicBezTo>
                    <a:pt x="13891108" y="9939886"/>
                    <a:pt x="13858158" y="9950277"/>
                    <a:pt x="13823720" y="9963338"/>
                  </a:cubicBezTo>
                  <a:lnTo>
                    <a:pt x="13759600" y="9787002"/>
                  </a:lnTo>
                  <a:cubicBezTo>
                    <a:pt x="13794036" y="9769190"/>
                    <a:pt x="13834112" y="9754347"/>
                    <a:pt x="13879828" y="9742473"/>
                  </a:cubicBezTo>
                  <a:cubicBezTo>
                    <a:pt x="13925546" y="9730598"/>
                    <a:pt x="13983432" y="9724661"/>
                    <a:pt x="14053492" y="9724661"/>
                  </a:cubicBezTo>
                  <a:close/>
                  <a:moveTo>
                    <a:pt x="19310056" y="9724661"/>
                  </a:moveTo>
                  <a:cubicBezTo>
                    <a:pt x="19382488" y="9724661"/>
                    <a:pt x="19448392" y="9736536"/>
                    <a:pt x="19507764" y="9760284"/>
                  </a:cubicBezTo>
                  <a:cubicBezTo>
                    <a:pt x="19567138" y="9784034"/>
                    <a:pt x="19618198" y="9818173"/>
                    <a:pt x="19660946" y="9862702"/>
                  </a:cubicBezTo>
                  <a:cubicBezTo>
                    <a:pt x="19703694" y="9907232"/>
                    <a:pt x="19736646" y="9961557"/>
                    <a:pt x="19759800" y="10025680"/>
                  </a:cubicBezTo>
                  <a:cubicBezTo>
                    <a:pt x="19782956" y="10089802"/>
                    <a:pt x="19794534" y="10162830"/>
                    <a:pt x="19794534" y="10244764"/>
                  </a:cubicBezTo>
                  <a:cubicBezTo>
                    <a:pt x="19794534" y="10400320"/>
                    <a:pt x="19754160" y="10522330"/>
                    <a:pt x="19673416" y="10610796"/>
                  </a:cubicBezTo>
                  <a:cubicBezTo>
                    <a:pt x="19592668" y="10699260"/>
                    <a:pt x="19476298" y="10743493"/>
                    <a:pt x="19324304" y="10743493"/>
                  </a:cubicBezTo>
                  <a:cubicBezTo>
                    <a:pt x="19254244" y="10743493"/>
                    <a:pt x="19189232" y="10732806"/>
                    <a:pt x="19129264" y="10711432"/>
                  </a:cubicBezTo>
                  <a:cubicBezTo>
                    <a:pt x="19069300" y="10690058"/>
                    <a:pt x="19017644" y="10657997"/>
                    <a:pt x="18974304" y="10615248"/>
                  </a:cubicBezTo>
                  <a:cubicBezTo>
                    <a:pt x="18930962" y="10572500"/>
                    <a:pt x="18897120" y="10519659"/>
                    <a:pt x="18872776" y="10456724"/>
                  </a:cubicBezTo>
                  <a:cubicBezTo>
                    <a:pt x="18848434" y="10393789"/>
                    <a:pt x="18836262" y="10320167"/>
                    <a:pt x="18836262" y="10235858"/>
                  </a:cubicBezTo>
                  <a:cubicBezTo>
                    <a:pt x="18836262" y="10075553"/>
                    <a:pt x="18874856" y="9950277"/>
                    <a:pt x="18952040" y="9860030"/>
                  </a:cubicBezTo>
                  <a:cubicBezTo>
                    <a:pt x="19029224" y="9769784"/>
                    <a:pt x="19148562" y="9724661"/>
                    <a:pt x="19310056" y="9724661"/>
                  </a:cubicBezTo>
                  <a:close/>
                  <a:moveTo>
                    <a:pt x="22478080" y="9724661"/>
                  </a:moveTo>
                  <a:cubicBezTo>
                    <a:pt x="22512516" y="9724661"/>
                    <a:pt x="22545468" y="9728817"/>
                    <a:pt x="22576934" y="9737129"/>
                  </a:cubicBezTo>
                  <a:cubicBezTo>
                    <a:pt x="22608402" y="9745442"/>
                    <a:pt x="22637790" y="9756128"/>
                    <a:pt x="22665102" y="9769190"/>
                  </a:cubicBezTo>
                  <a:cubicBezTo>
                    <a:pt x="22692414" y="9782252"/>
                    <a:pt x="22717944" y="9796205"/>
                    <a:pt x="22741692" y="9811048"/>
                  </a:cubicBezTo>
                  <a:cubicBezTo>
                    <a:pt x="22765442" y="9825891"/>
                    <a:pt x="22786222" y="9839844"/>
                    <a:pt x="22804034" y="9852906"/>
                  </a:cubicBezTo>
                  <a:lnTo>
                    <a:pt x="22804034" y="9749598"/>
                  </a:lnTo>
                  <a:lnTo>
                    <a:pt x="23040930" y="9749598"/>
                  </a:lnTo>
                  <a:lnTo>
                    <a:pt x="23040930" y="10722119"/>
                  </a:lnTo>
                  <a:lnTo>
                    <a:pt x="22804034" y="10722119"/>
                  </a:lnTo>
                  <a:lnTo>
                    <a:pt x="22804034" y="10007868"/>
                  </a:lnTo>
                  <a:cubicBezTo>
                    <a:pt x="22774348" y="9991244"/>
                    <a:pt x="22737834" y="9974322"/>
                    <a:pt x="22694492" y="9957104"/>
                  </a:cubicBezTo>
                  <a:cubicBezTo>
                    <a:pt x="22651150" y="9939886"/>
                    <a:pt x="22604542" y="9931277"/>
                    <a:pt x="22554670" y="9931277"/>
                  </a:cubicBezTo>
                  <a:cubicBezTo>
                    <a:pt x="22522608" y="9931277"/>
                    <a:pt x="22496188" y="9934840"/>
                    <a:pt x="22475408" y="9941964"/>
                  </a:cubicBezTo>
                  <a:cubicBezTo>
                    <a:pt x="22454628" y="9949089"/>
                    <a:pt x="22438300" y="9960667"/>
                    <a:pt x="22426424" y="9976697"/>
                  </a:cubicBezTo>
                  <a:cubicBezTo>
                    <a:pt x="22414550" y="9992728"/>
                    <a:pt x="22406536" y="10013508"/>
                    <a:pt x="22402380" y="10039038"/>
                  </a:cubicBezTo>
                  <a:cubicBezTo>
                    <a:pt x="22398224" y="10064569"/>
                    <a:pt x="22396144" y="10095739"/>
                    <a:pt x="22396144" y="10132550"/>
                  </a:cubicBezTo>
                  <a:lnTo>
                    <a:pt x="22396144" y="10722119"/>
                  </a:lnTo>
                  <a:lnTo>
                    <a:pt x="22161030" y="10722119"/>
                  </a:lnTo>
                  <a:lnTo>
                    <a:pt x="22161030" y="10105832"/>
                  </a:lnTo>
                  <a:cubicBezTo>
                    <a:pt x="22161030" y="10055960"/>
                    <a:pt x="22163702" y="10007868"/>
                    <a:pt x="22169046" y="9961557"/>
                  </a:cubicBezTo>
                  <a:cubicBezTo>
                    <a:pt x="22174388" y="9915247"/>
                    <a:pt x="22187450" y="9874577"/>
                    <a:pt x="22208232" y="9839547"/>
                  </a:cubicBezTo>
                  <a:cubicBezTo>
                    <a:pt x="22229012" y="9804517"/>
                    <a:pt x="22260478" y="9776612"/>
                    <a:pt x="22302632" y="9755832"/>
                  </a:cubicBezTo>
                  <a:cubicBezTo>
                    <a:pt x="22344788" y="9735051"/>
                    <a:pt x="22403270" y="9724661"/>
                    <a:pt x="22478080" y="9724661"/>
                  </a:cubicBezTo>
                  <a:close/>
                  <a:moveTo>
                    <a:pt x="24901230" y="9724661"/>
                  </a:moveTo>
                  <a:cubicBezTo>
                    <a:pt x="24973664" y="9724661"/>
                    <a:pt x="25039568" y="9736536"/>
                    <a:pt x="25098940" y="9760284"/>
                  </a:cubicBezTo>
                  <a:cubicBezTo>
                    <a:pt x="25158312" y="9784034"/>
                    <a:pt x="25209372" y="9818173"/>
                    <a:pt x="25252120" y="9862702"/>
                  </a:cubicBezTo>
                  <a:cubicBezTo>
                    <a:pt x="25294868" y="9907232"/>
                    <a:pt x="25327820" y="9961557"/>
                    <a:pt x="25350976" y="10025680"/>
                  </a:cubicBezTo>
                  <a:cubicBezTo>
                    <a:pt x="25374132" y="10089802"/>
                    <a:pt x="25385708" y="10162830"/>
                    <a:pt x="25385708" y="10244764"/>
                  </a:cubicBezTo>
                  <a:cubicBezTo>
                    <a:pt x="25385708" y="10400320"/>
                    <a:pt x="25345336" y="10522330"/>
                    <a:pt x="25264588" y="10610796"/>
                  </a:cubicBezTo>
                  <a:cubicBezTo>
                    <a:pt x="25183842" y="10699260"/>
                    <a:pt x="25067472" y="10743493"/>
                    <a:pt x="24915478" y="10743493"/>
                  </a:cubicBezTo>
                  <a:cubicBezTo>
                    <a:pt x="24845420" y="10743493"/>
                    <a:pt x="24780406" y="10732806"/>
                    <a:pt x="24720440" y="10711432"/>
                  </a:cubicBezTo>
                  <a:cubicBezTo>
                    <a:pt x="24660474" y="10690058"/>
                    <a:pt x="24608820" y="10657997"/>
                    <a:pt x="24565478" y="10615248"/>
                  </a:cubicBezTo>
                  <a:cubicBezTo>
                    <a:pt x="24522136" y="10572500"/>
                    <a:pt x="24488294" y="10519659"/>
                    <a:pt x="24463952" y="10456724"/>
                  </a:cubicBezTo>
                  <a:cubicBezTo>
                    <a:pt x="24439608" y="10393789"/>
                    <a:pt x="24427436" y="10320167"/>
                    <a:pt x="24427436" y="10235858"/>
                  </a:cubicBezTo>
                  <a:cubicBezTo>
                    <a:pt x="24427436" y="10075553"/>
                    <a:pt x="24466028" y="9950277"/>
                    <a:pt x="24543214" y="9860030"/>
                  </a:cubicBezTo>
                  <a:cubicBezTo>
                    <a:pt x="24620398" y="9769784"/>
                    <a:pt x="24739736" y="9724661"/>
                    <a:pt x="24901230" y="9724661"/>
                  </a:cubicBezTo>
                  <a:close/>
                  <a:moveTo>
                    <a:pt x="28627998" y="9462828"/>
                  </a:moveTo>
                  <a:lnTo>
                    <a:pt x="28627998" y="10722119"/>
                  </a:lnTo>
                  <a:lnTo>
                    <a:pt x="28385759" y="10722119"/>
                  </a:lnTo>
                  <a:lnTo>
                    <a:pt x="28385759" y="9927715"/>
                  </a:lnTo>
                  <a:lnTo>
                    <a:pt x="28392883" y="9774534"/>
                  </a:lnTo>
                  <a:lnTo>
                    <a:pt x="27854968" y="10722119"/>
                  </a:lnTo>
                  <a:lnTo>
                    <a:pt x="27543263" y="10722119"/>
                  </a:lnTo>
                  <a:lnTo>
                    <a:pt x="27543263" y="9462828"/>
                  </a:lnTo>
                  <a:lnTo>
                    <a:pt x="27787283" y="9462828"/>
                  </a:lnTo>
                  <a:lnTo>
                    <a:pt x="27787283" y="10282169"/>
                  </a:lnTo>
                  <a:lnTo>
                    <a:pt x="27780158" y="10430006"/>
                  </a:lnTo>
                  <a:lnTo>
                    <a:pt x="28330543" y="9462828"/>
                  </a:lnTo>
                  <a:close/>
                  <a:moveTo>
                    <a:pt x="20282062" y="9379113"/>
                  </a:moveTo>
                  <a:lnTo>
                    <a:pt x="20282062" y="9740692"/>
                  </a:lnTo>
                  <a:cubicBezTo>
                    <a:pt x="20304624" y="9735942"/>
                    <a:pt x="20327184" y="9732083"/>
                    <a:pt x="20349748" y="9729114"/>
                  </a:cubicBezTo>
                  <a:cubicBezTo>
                    <a:pt x="20372308" y="9726145"/>
                    <a:pt x="20400808" y="9724661"/>
                    <a:pt x="20435244" y="9724661"/>
                  </a:cubicBezTo>
                  <a:cubicBezTo>
                    <a:pt x="20505302" y="9724661"/>
                    <a:pt x="20570612" y="9735051"/>
                    <a:pt x="20631172" y="9755832"/>
                  </a:cubicBezTo>
                  <a:cubicBezTo>
                    <a:pt x="20691732" y="9776612"/>
                    <a:pt x="20744870" y="9808079"/>
                    <a:pt x="20790588" y="9850234"/>
                  </a:cubicBezTo>
                  <a:cubicBezTo>
                    <a:pt x="20836304" y="9892388"/>
                    <a:pt x="20872224" y="9944933"/>
                    <a:pt x="20898348" y="10007868"/>
                  </a:cubicBezTo>
                  <a:cubicBezTo>
                    <a:pt x="20924472" y="10070803"/>
                    <a:pt x="20937534" y="10143831"/>
                    <a:pt x="20937534" y="10226952"/>
                  </a:cubicBezTo>
                  <a:cubicBezTo>
                    <a:pt x="20937534" y="10333823"/>
                    <a:pt x="20924176" y="10420507"/>
                    <a:pt x="20897458" y="10487004"/>
                  </a:cubicBezTo>
                  <a:cubicBezTo>
                    <a:pt x="20870740" y="10553501"/>
                    <a:pt x="20836898" y="10605452"/>
                    <a:pt x="20795932" y="10642857"/>
                  </a:cubicBezTo>
                  <a:cubicBezTo>
                    <a:pt x="20754964" y="10680261"/>
                    <a:pt x="20709248" y="10705495"/>
                    <a:pt x="20658780" y="10718557"/>
                  </a:cubicBezTo>
                  <a:cubicBezTo>
                    <a:pt x="20608314" y="10731619"/>
                    <a:pt x="20559926" y="10738150"/>
                    <a:pt x="20513616" y="10738150"/>
                  </a:cubicBezTo>
                  <a:cubicBezTo>
                    <a:pt x="20483928" y="10738150"/>
                    <a:pt x="20457508" y="10735181"/>
                    <a:pt x="20434352" y="10729244"/>
                  </a:cubicBezTo>
                  <a:cubicBezTo>
                    <a:pt x="20411198" y="10723306"/>
                    <a:pt x="20390416" y="10715588"/>
                    <a:pt x="20372012" y="10706088"/>
                  </a:cubicBezTo>
                  <a:cubicBezTo>
                    <a:pt x="20353606" y="10696589"/>
                    <a:pt x="20336980" y="10686496"/>
                    <a:pt x="20322138" y="10675808"/>
                  </a:cubicBezTo>
                  <a:cubicBezTo>
                    <a:pt x="20307296" y="10665121"/>
                    <a:pt x="20293936" y="10654434"/>
                    <a:pt x="20282062" y="10643747"/>
                  </a:cubicBezTo>
                  <a:lnTo>
                    <a:pt x="20282062" y="10722119"/>
                  </a:lnTo>
                  <a:lnTo>
                    <a:pt x="20045166" y="10722119"/>
                  </a:lnTo>
                  <a:lnTo>
                    <a:pt x="20045166" y="9379113"/>
                  </a:lnTo>
                  <a:close/>
                  <a:moveTo>
                    <a:pt x="23587236" y="9379113"/>
                  </a:moveTo>
                  <a:lnTo>
                    <a:pt x="23587236" y="9740692"/>
                  </a:lnTo>
                  <a:cubicBezTo>
                    <a:pt x="23609798" y="9735942"/>
                    <a:pt x="23632360" y="9732083"/>
                    <a:pt x="23654922" y="9729114"/>
                  </a:cubicBezTo>
                  <a:cubicBezTo>
                    <a:pt x="23677484" y="9726145"/>
                    <a:pt x="23705982" y="9724661"/>
                    <a:pt x="23740418" y="9724661"/>
                  </a:cubicBezTo>
                  <a:cubicBezTo>
                    <a:pt x="23810478" y="9724661"/>
                    <a:pt x="23875786" y="9735051"/>
                    <a:pt x="23936348" y="9755832"/>
                  </a:cubicBezTo>
                  <a:cubicBezTo>
                    <a:pt x="23996906" y="9776612"/>
                    <a:pt x="24050046" y="9808079"/>
                    <a:pt x="24095762" y="9850234"/>
                  </a:cubicBezTo>
                  <a:cubicBezTo>
                    <a:pt x="24141478" y="9892388"/>
                    <a:pt x="24177400" y="9944933"/>
                    <a:pt x="24203522" y="10007868"/>
                  </a:cubicBezTo>
                  <a:cubicBezTo>
                    <a:pt x="24229646" y="10070803"/>
                    <a:pt x="24242708" y="10143831"/>
                    <a:pt x="24242708" y="10226952"/>
                  </a:cubicBezTo>
                  <a:cubicBezTo>
                    <a:pt x="24242708" y="10333823"/>
                    <a:pt x="24229350" y="10420507"/>
                    <a:pt x="24202632" y="10487004"/>
                  </a:cubicBezTo>
                  <a:cubicBezTo>
                    <a:pt x="24175914" y="10553501"/>
                    <a:pt x="24142072" y="10605452"/>
                    <a:pt x="24101106" y="10642857"/>
                  </a:cubicBezTo>
                  <a:cubicBezTo>
                    <a:pt x="24060138" y="10680261"/>
                    <a:pt x="24014422" y="10705495"/>
                    <a:pt x="23963956" y="10718557"/>
                  </a:cubicBezTo>
                  <a:cubicBezTo>
                    <a:pt x="23913488" y="10731619"/>
                    <a:pt x="23865100" y="10738150"/>
                    <a:pt x="23818788" y="10738150"/>
                  </a:cubicBezTo>
                  <a:cubicBezTo>
                    <a:pt x="23789104" y="10738150"/>
                    <a:pt x="23762682" y="10735181"/>
                    <a:pt x="23739528" y="10729244"/>
                  </a:cubicBezTo>
                  <a:cubicBezTo>
                    <a:pt x="23716372" y="10723306"/>
                    <a:pt x="23695592" y="10715588"/>
                    <a:pt x="23677186" y="10706088"/>
                  </a:cubicBezTo>
                  <a:cubicBezTo>
                    <a:pt x="23658780" y="10696589"/>
                    <a:pt x="23642156" y="10686496"/>
                    <a:pt x="23627312" y="10675808"/>
                  </a:cubicBezTo>
                  <a:cubicBezTo>
                    <a:pt x="23612470" y="10665121"/>
                    <a:pt x="23599112" y="10654434"/>
                    <a:pt x="23587236" y="10643747"/>
                  </a:cubicBezTo>
                  <a:lnTo>
                    <a:pt x="23587236" y="10722119"/>
                  </a:lnTo>
                  <a:lnTo>
                    <a:pt x="23350340" y="10722119"/>
                  </a:lnTo>
                  <a:lnTo>
                    <a:pt x="23350340" y="9379113"/>
                  </a:lnTo>
                  <a:close/>
                  <a:moveTo>
                    <a:pt x="21542780" y="9272243"/>
                  </a:moveTo>
                  <a:lnTo>
                    <a:pt x="21932858" y="9493108"/>
                  </a:lnTo>
                  <a:lnTo>
                    <a:pt x="21861612" y="9639165"/>
                  </a:lnTo>
                  <a:lnTo>
                    <a:pt x="21459066" y="9441454"/>
                  </a:lnTo>
                  <a:close/>
                  <a:moveTo>
                    <a:pt x="26642902" y="9272243"/>
                  </a:moveTo>
                  <a:lnTo>
                    <a:pt x="27032980" y="9493108"/>
                  </a:lnTo>
                  <a:lnTo>
                    <a:pt x="26961732" y="9639165"/>
                  </a:lnTo>
                  <a:lnTo>
                    <a:pt x="26559187" y="9441454"/>
                  </a:lnTo>
                  <a:close/>
                  <a:moveTo>
                    <a:pt x="9504732" y="7105381"/>
                  </a:moveTo>
                  <a:lnTo>
                    <a:pt x="9504732" y="7455158"/>
                  </a:lnTo>
                  <a:cubicBezTo>
                    <a:pt x="9577944" y="7476849"/>
                    <a:pt x="9651828" y="7495152"/>
                    <a:pt x="9726396" y="7510064"/>
                  </a:cubicBezTo>
                  <a:cubicBezTo>
                    <a:pt x="9800960" y="7524978"/>
                    <a:pt x="9870780" y="7532434"/>
                    <a:pt x="9935856" y="7532434"/>
                  </a:cubicBezTo>
                  <a:cubicBezTo>
                    <a:pt x="9998216" y="7532434"/>
                    <a:pt x="10055156" y="7517521"/>
                    <a:pt x="10106676" y="7487695"/>
                  </a:cubicBezTo>
                  <a:cubicBezTo>
                    <a:pt x="10158192" y="7457869"/>
                    <a:pt x="10183952" y="7410419"/>
                    <a:pt x="10183952" y="7345344"/>
                  </a:cubicBezTo>
                  <a:cubicBezTo>
                    <a:pt x="10183952" y="7264000"/>
                    <a:pt x="10151416" y="7205704"/>
                    <a:pt x="10086340" y="7170456"/>
                  </a:cubicBezTo>
                  <a:cubicBezTo>
                    <a:pt x="10021264" y="7135206"/>
                    <a:pt x="9938564" y="7116226"/>
                    <a:pt x="9838240" y="7113515"/>
                  </a:cubicBezTo>
                  <a:close/>
                  <a:moveTo>
                    <a:pt x="14032756" y="6279744"/>
                  </a:moveTo>
                  <a:cubicBezTo>
                    <a:pt x="13970392" y="6279744"/>
                    <a:pt x="13916844" y="6283134"/>
                    <a:pt x="13872104" y="6289912"/>
                  </a:cubicBezTo>
                  <a:cubicBezTo>
                    <a:pt x="13827364" y="6296691"/>
                    <a:pt x="13787370" y="6302792"/>
                    <a:pt x="13752120" y="6308214"/>
                  </a:cubicBezTo>
                  <a:lnTo>
                    <a:pt x="13752120" y="7418553"/>
                  </a:lnTo>
                  <a:cubicBezTo>
                    <a:pt x="13803640" y="7440244"/>
                    <a:pt x="13862614" y="7457869"/>
                    <a:pt x="13929044" y="7471426"/>
                  </a:cubicBezTo>
                  <a:cubicBezTo>
                    <a:pt x="13995474" y="7484984"/>
                    <a:pt x="14059872" y="7491762"/>
                    <a:pt x="14122236" y="7491762"/>
                  </a:cubicBezTo>
                  <a:cubicBezTo>
                    <a:pt x="14181888" y="7491762"/>
                    <a:pt x="14239504" y="7482950"/>
                    <a:pt x="14295088" y="7465326"/>
                  </a:cubicBezTo>
                  <a:cubicBezTo>
                    <a:pt x="14350674" y="7447701"/>
                    <a:pt x="14399480" y="7415842"/>
                    <a:pt x="14441508" y="7369747"/>
                  </a:cubicBezTo>
                  <a:cubicBezTo>
                    <a:pt x="14483536" y="7323652"/>
                    <a:pt x="14516750" y="7261967"/>
                    <a:pt x="14541152" y="7184691"/>
                  </a:cubicBezTo>
                  <a:cubicBezTo>
                    <a:pt x="14565556" y="7107414"/>
                    <a:pt x="14577758" y="7007768"/>
                    <a:pt x="14577758" y="6885753"/>
                  </a:cubicBezTo>
                  <a:cubicBezTo>
                    <a:pt x="14577758" y="6690529"/>
                    <a:pt x="14535732" y="6540721"/>
                    <a:pt x="14451676" y="6436330"/>
                  </a:cubicBezTo>
                  <a:cubicBezTo>
                    <a:pt x="14367620" y="6331940"/>
                    <a:pt x="14227980" y="6279744"/>
                    <a:pt x="14032756" y="6279744"/>
                  </a:cubicBezTo>
                  <a:close/>
                  <a:moveTo>
                    <a:pt x="17858608" y="6226871"/>
                  </a:moveTo>
                  <a:cubicBezTo>
                    <a:pt x="17747436" y="6226871"/>
                    <a:pt x="17663382" y="6268898"/>
                    <a:pt x="17606442" y="6352953"/>
                  </a:cubicBezTo>
                  <a:cubicBezTo>
                    <a:pt x="17549500" y="6437008"/>
                    <a:pt x="17523742" y="6546822"/>
                    <a:pt x="17529164" y="6682394"/>
                  </a:cubicBezTo>
                  <a:lnTo>
                    <a:pt x="18253122" y="6682394"/>
                  </a:lnTo>
                  <a:cubicBezTo>
                    <a:pt x="18247700" y="6535976"/>
                    <a:pt x="18209740" y="6423451"/>
                    <a:pt x="18139242" y="6344819"/>
                  </a:cubicBezTo>
                  <a:cubicBezTo>
                    <a:pt x="18068744" y="6266187"/>
                    <a:pt x="17975200" y="6226871"/>
                    <a:pt x="17858608" y="6226871"/>
                  </a:cubicBezTo>
                  <a:close/>
                  <a:moveTo>
                    <a:pt x="24954732" y="6226871"/>
                  </a:moveTo>
                  <a:cubicBezTo>
                    <a:pt x="24843562" y="6226871"/>
                    <a:pt x="24759508" y="6268898"/>
                    <a:pt x="24702566" y="6352953"/>
                  </a:cubicBezTo>
                  <a:cubicBezTo>
                    <a:pt x="24645626" y="6437008"/>
                    <a:pt x="24619868" y="6546822"/>
                    <a:pt x="24625290" y="6682394"/>
                  </a:cubicBezTo>
                  <a:lnTo>
                    <a:pt x="25349248" y="6682394"/>
                  </a:lnTo>
                  <a:cubicBezTo>
                    <a:pt x="25343824" y="6535976"/>
                    <a:pt x="25305864" y="6423451"/>
                    <a:pt x="25235366" y="6344819"/>
                  </a:cubicBezTo>
                  <a:cubicBezTo>
                    <a:pt x="25164868" y="6266187"/>
                    <a:pt x="25071324" y="6226871"/>
                    <a:pt x="24954732" y="6226871"/>
                  </a:cubicBezTo>
                  <a:close/>
                  <a:moveTo>
                    <a:pt x="5621324" y="5799818"/>
                  </a:moveTo>
                  <a:lnTo>
                    <a:pt x="4856696" y="8020495"/>
                  </a:lnTo>
                  <a:lnTo>
                    <a:pt x="4612664" y="8020495"/>
                  </a:lnTo>
                  <a:lnTo>
                    <a:pt x="4913636" y="8915274"/>
                  </a:lnTo>
                  <a:lnTo>
                    <a:pt x="4266956" y="8915274"/>
                  </a:lnTo>
                  <a:lnTo>
                    <a:pt x="3181020" y="5799818"/>
                  </a:lnTo>
                  <a:lnTo>
                    <a:pt x="3864304" y="5799818"/>
                  </a:lnTo>
                  <a:lnTo>
                    <a:pt x="4307628" y="7117582"/>
                  </a:lnTo>
                  <a:lnTo>
                    <a:pt x="4417440" y="7479561"/>
                  </a:lnTo>
                  <a:lnTo>
                    <a:pt x="4510988" y="7117582"/>
                  </a:lnTo>
                  <a:lnTo>
                    <a:pt x="4893300" y="5799818"/>
                  </a:lnTo>
                  <a:close/>
                  <a:moveTo>
                    <a:pt x="11230256" y="5755078"/>
                  </a:moveTo>
                  <a:cubicBezTo>
                    <a:pt x="11295328" y="5755078"/>
                    <a:pt x="11356336" y="5765924"/>
                    <a:pt x="11413276" y="5787616"/>
                  </a:cubicBezTo>
                  <a:cubicBezTo>
                    <a:pt x="11470216" y="5809308"/>
                    <a:pt x="11523092" y="5837100"/>
                    <a:pt x="11571896" y="5870993"/>
                  </a:cubicBezTo>
                  <a:cubicBezTo>
                    <a:pt x="11620704" y="5904886"/>
                    <a:pt x="11664764" y="5942168"/>
                    <a:pt x="11704080" y="5982840"/>
                  </a:cubicBezTo>
                  <a:cubicBezTo>
                    <a:pt x="11743396" y="6023512"/>
                    <a:pt x="11776612" y="6061472"/>
                    <a:pt x="11803728" y="6096721"/>
                  </a:cubicBezTo>
                  <a:lnTo>
                    <a:pt x="11803728" y="5799818"/>
                  </a:lnTo>
                  <a:lnTo>
                    <a:pt x="12482944" y="5799818"/>
                  </a:lnTo>
                  <a:lnTo>
                    <a:pt x="12482944" y="8020495"/>
                  </a:lnTo>
                  <a:lnTo>
                    <a:pt x="11803728" y="8020495"/>
                  </a:lnTo>
                  <a:lnTo>
                    <a:pt x="11803728" y="6515640"/>
                  </a:lnTo>
                  <a:cubicBezTo>
                    <a:pt x="11757632" y="6466834"/>
                    <a:pt x="11689168" y="6422773"/>
                    <a:pt x="11598332" y="6383457"/>
                  </a:cubicBezTo>
                  <a:cubicBezTo>
                    <a:pt x="11507500" y="6344141"/>
                    <a:pt x="11411920" y="6324483"/>
                    <a:pt x="11311600" y="6324483"/>
                  </a:cubicBezTo>
                  <a:cubicBezTo>
                    <a:pt x="11251948" y="6324483"/>
                    <a:pt x="11203816" y="6325839"/>
                    <a:pt x="11167212" y="6328550"/>
                  </a:cubicBezTo>
                  <a:cubicBezTo>
                    <a:pt x="11130608" y="6331262"/>
                    <a:pt x="11079768" y="6338040"/>
                    <a:pt x="11014696" y="6348886"/>
                  </a:cubicBezTo>
                  <a:lnTo>
                    <a:pt x="10925216" y="5791683"/>
                  </a:lnTo>
                  <a:cubicBezTo>
                    <a:pt x="10971312" y="5778126"/>
                    <a:pt x="11018084" y="5768636"/>
                    <a:pt x="11065532" y="5763213"/>
                  </a:cubicBezTo>
                  <a:cubicBezTo>
                    <a:pt x="11112984" y="5757790"/>
                    <a:pt x="11167892" y="5755078"/>
                    <a:pt x="11230256" y="5755078"/>
                  </a:cubicBezTo>
                  <a:close/>
                  <a:moveTo>
                    <a:pt x="9805704" y="5746944"/>
                  </a:moveTo>
                  <a:cubicBezTo>
                    <a:pt x="9984660" y="5746944"/>
                    <a:pt x="10147348" y="5764568"/>
                    <a:pt x="10293768" y="5799818"/>
                  </a:cubicBezTo>
                  <a:cubicBezTo>
                    <a:pt x="10440184" y="5835066"/>
                    <a:pt x="10577112" y="5877094"/>
                    <a:pt x="10704552" y="5925900"/>
                  </a:cubicBezTo>
                  <a:lnTo>
                    <a:pt x="10570332" y="6418028"/>
                  </a:lnTo>
                  <a:cubicBezTo>
                    <a:pt x="10467300" y="6393625"/>
                    <a:pt x="10358840" y="6371256"/>
                    <a:pt x="10244960" y="6350920"/>
                  </a:cubicBezTo>
                  <a:cubicBezTo>
                    <a:pt x="10131080" y="6330584"/>
                    <a:pt x="10018552" y="6320416"/>
                    <a:pt x="9907384" y="6320416"/>
                  </a:cubicBezTo>
                  <a:cubicBezTo>
                    <a:pt x="9769100" y="6320416"/>
                    <a:pt x="9667420" y="6338040"/>
                    <a:pt x="9602344" y="6373289"/>
                  </a:cubicBezTo>
                  <a:cubicBezTo>
                    <a:pt x="9537272" y="6408538"/>
                    <a:pt x="9504732" y="6474968"/>
                    <a:pt x="9504732" y="6572581"/>
                  </a:cubicBezTo>
                  <a:lnTo>
                    <a:pt x="9504732" y="6710865"/>
                  </a:lnTo>
                  <a:lnTo>
                    <a:pt x="9891116" y="6710865"/>
                  </a:lnTo>
                  <a:cubicBezTo>
                    <a:pt x="10002284" y="6710865"/>
                    <a:pt x="10114132" y="6719677"/>
                    <a:pt x="10226656" y="6737301"/>
                  </a:cubicBezTo>
                  <a:cubicBezTo>
                    <a:pt x="10339184" y="6754926"/>
                    <a:pt x="10440860" y="6788141"/>
                    <a:pt x="10531696" y="6836947"/>
                  </a:cubicBezTo>
                  <a:cubicBezTo>
                    <a:pt x="10622528" y="6885753"/>
                    <a:pt x="10697092" y="6954217"/>
                    <a:pt x="10755392" y="7042340"/>
                  </a:cubicBezTo>
                  <a:cubicBezTo>
                    <a:pt x="10813684" y="7130462"/>
                    <a:pt x="10842832" y="7245020"/>
                    <a:pt x="10842832" y="7386016"/>
                  </a:cubicBezTo>
                  <a:cubicBezTo>
                    <a:pt x="10842832" y="7608355"/>
                    <a:pt x="10777084" y="7775786"/>
                    <a:pt x="10645576" y="7888312"/>
                  </a:cubicBezTo>
                  <a:cubicBezTo>
                    <a:pt x="10514072" y="8000837"/>
                    <a:pt x="10324948" y="8057100"/>
                    <a:pt x="10078204" y="8057100"/>
                  </a:cubicBezTo>
                  <a:cubicBezTo>
                    <a:pt x="9956192" y="8057100"/>
                    <a:pt x="9839596" y="8030663"/>
                    <a:pt x="9728428" y="7977790"/>
                  </a:cubicBezTo>
                  <a:cubicBezTo>
                    <a:pt x="9617260" y="7924916"/>
                    <a:pt x="9521000" y="7867298"/>
                    <a:pt x="9439656" y="7804935"/>
                  </a:cubicBezTo>
                  <a:cubicBezTo>
                    <a:pt x="9423392" y="7853741"/>
                    <a:pt x="9394920" y="7893057"/>
                    <a:pt x="9354248" y="7922883"/>
                  </a:cubicBezTo>
                  <a:cubicBezTo>
                    <a:pt x="9313576" y="7952709"/>
                    <a:pt x="9265448" y="7976434"/>
                    <a:pt x="9209864" y="7994058"/>
                  </a:cubicBezTo>
                  <a:cubicBezTo>
                    <a:pt x="9154280" y="8011683"/>
                    <a:pt x="9093272" y="8023884"/>
                    <a:pt x="9026840" y="8030663"/>
                  </a:cubicBezTo>
                  <a:cubicBezTo>
                    <a:pt x="8960412" y="8037442"/>
                    <a:pt x="8893304" y="8040831"/>
                    <a:pt x="8825516" y="8040831"/>
                  </a:cubicBezTo>
                  <a:cubicBezTo>
                    <a:pt x="8798400" y="8040831"/>
                    <a:pt x="8771964" y="8040831"/>
                    <a:pt x="8746204" y="8040831"/>
                  </a:cubicBezTo>
                  <a:cubicBezTo>
                    <a:pt x="8720444" y="8040831"/>
                    <a:pt x="8694012" y="8039475"/>
                    <a:pt x="8666896" y="8036764"/>
                  </a:cubicBezTo>
                  <a:lnTo>
                    <a:pt x="8642492" y="7524300"/>
                  </a:lnTo>
                  <a:cubicBezTo>
                    <a:pt x="8704856" y="7521588"/>
                    <a:pt x="8753664" y="7514810"/>
                    <a:pt x="8788912" y="7503964"/>
                  </a:cubicBezTo>
                  <a:cubicBezTo>
                    <a:pt x="8824160" y="7493118"/>
                    <a:pt x="8841784" y="7468715"/>
                    <a:pt x="8841784" y="7430755"/>
                  </a:cubicBezTo>
                  <a:lnTo>
                    <a:pt x="8841784" y="6442431"/>
                  </a:lnTo>
                  <a:cubicBezTo>
                    <a:pt x="8841784" y="6317704"/>
                    <a:pt x="8860088" y="6211280"/>
                    <a:pt x="8896692" y="6123158"/>
                  </a:cubicBezTo>
                  <a:cubicBezTo>
                    <a:pt x="8933296" y="6035036"/>
                    <a:pt x="8990236" y="5963182"/>
                    <a:pt x="9067512" y="5907598"/>
                  </a:cubicBezTo>
                  <a:cubicBezTo>
                    <a:pt x="9144788" y="5852013"/>
                    <a:pt x="9244436" y="5811341"/>
                    <a:pt x="9366452" y="5785582"/>
                  </a:cubicBezTo>
                  <a:cubicBezTo>
                    <a:pt x="9488464" y="5759824"/>
                    <a:pt x="9634884" y="5746944"/>
                    <a:pt x="9805704" y="5746944"/>
                  </a:cubicBezTo>
                  <a:close/>
                  <a:moveTo>
                    <a:pt x="17801666" y="5746944"/>
                  </a:moveTo>
                  <a:cubicBezTo>
                    <a:pt x="17969776" y="5746944"/>
                    <a:pt x="18123652" y="5766602"/>
                    <a:pt x="18263290" y="5805918"/>
                  </a:cubicBezTo>
                  <a:cubicBezTo>
                    <a:pt x="18402932" y="5845234"/>
                    <a:pt x="18523588" y="5911665"/>
                    <a:pt x="18625268" y="6005210"/>
                  </a:cubicBezTo>
                  <a:cubicBezTo>
                    <a:pt x="18726948" y="6098755"/>
                    <a:pt x="18806258" y="6221448"/>
                    <a:pt x="18863200" y="6373289"/>
                  </a:cubicBezTo>
                  <a:cubicBezTo>
                    <a:pt x="18920140" y="6525130"/>
                    <a:pt x="18948608" y="6714932"/>
                    <a:pt x="18948608" y="6942694"/>
                  </a:cubicBezTo>
                  <a:cubicBezTo>
                    <a:pt x="18948608" y="7165032"/>
                    <a:pt x="18920140" y="7348733"/>
                    <a:pt x="18863200" y="7493796"/>
                  </a:cubicBezTo>
                  <a:cubicBezTo>
                    <a:pt x="18806258" y="7638858"/>
                    <a:pt x="18725592" y="7754095"/>
                    <a:pt x="18621202" y="7839506"/>
                  </a:cubicBezTo>
                  <a:cubicBezTo>
                    <a:pt x="18516812" y="7924916"/>
                    <a:pt x="18390728" y="7984568"/>
                    <a:pt x="18242954" y="8018461"/>
                  </a:cubicBezTo>
                  <a:cubicBezTo>
                    <a:pt x="18095180" y="8052354"/>
                    <a:pt x="17929104" y="8069301"/>
                    <a:pt x="17744724" y="8069301"/>
                  </a:cubicBezTo>
                  <a:cubicBezTo>
                    <a:pt x="17609152" y="8069301"/>
                    <a:pt x="17467480" y="8060489"/>
                    <a:pt x="17319706" y="8042864"/>
                  </a:cubicBezTo>
                  <a:cubicBezTo>
                    <a:pt x="17171932" y="8025240"/>
                    <a:pt x="17035680" y="7997448"/>
                    <a:pt x="16910954" y="7959487"/>
                  </a:cubicBezTo>
                  <a:lnTo>
                    <a:pt x="17012634" y="7442956"/>
                  </a:lnTo>
                  <a:cubicBezTo>
                    <a:pt x="17129228" y="7464648"/>
                    <a:pt x="17245140" y="7484984"/>
                    <a:pt x="17360378" y="7503964"/>
                  </a:cubicBezTo>
                  <a:cubicBezTo>
                    <a:pt x="17475614" y="7522944"/>
                    <a:pt x="17571192" y="7532434"/>
                    <a:pt x="17647114" y="7532434"/>
                  </a:cubicBezTo>
                  <a:cubicBezTo>
                    <a:pt x="17736592" y="7532434"/>
                    <a:pt x="17819292" y="7527011"/>
                    <a:pt x="17895210" y="7516165"/>
                  </a:cubicBezTo>
                  <a:cubicBezTo>
                    <a:pt x="17971132" y="7505320"/>
                    <a:pt x="18037562" y="7484984"/>
                    <a:pt x="18094504" y="7455158"/>
                  </a:cubicBezTo>
                  <a:cubicBezTo>
                    <a:pt x="18151442" y="7425332"/>
                    <a:pt x="18195504" y="7383304"/>
                    <a:pt x="18226684" y="7329075"/>
                  </a:cubicBezTo>
                  <a:cubicBezTo>
                    <a:pt x="18257868" y="7274846"/>
                    <a:pt x="18273458" y="7204348"/>
                    <a:pt x="18273458" y="7117582"/>
                  </a:cubicBezTo>
                  <a:lnTo>
                    <a:pt x="16833680" y="7117582"/>
                  </a:lnTo>
                  <a:lnTo>
                    <a:pt x="16833680" y="6873552"/>
                  </a:lnTo>
                  <a:cubicBezTo>
                    <a:pt x="16833680" y="6705442"/>
                    <a:pt x="16851304" y="6552245"/>
                    <a:pt x="16886552" y="6413961"/>
                  </a:cubicBezTo>
                  <a:cubicBezTo>
                    <a:pt x="16921800" y="6275677"/>
                    <a:pt x="16978064" y="6157051"/>
                    <a:pt x="17055340" y="6058083"/>
                  </a:cubicBezTo>
                  <a:cubicBezTo>
                    <a:pt x="17132616" y="5959115"/>
                    <a:pt x="17232940" y="5882517"/>
                    <a:pt x="17356312" y="5828288"/>
                  </a:cubicBezTo>
                  <a:cubicBezTo>
                    <a:pt x="17479680" y="5774059"/>
                    <a:pt x="17628134" y="5746944"/>
                    <a:pt x="17801666" y="5746944"/>
                  </a:cubicBezTo>
                  <a:close/>
                  <a:moveTo>
                    <a:pt x="24897790" y="5746944"/>
                  </a:moveTo>
                  <a:cubicBezTo>
                    <a:pt x="25065900" y="5746944"/>
                    <a:pt x="25219776" y="5766602"/>
                    <a:pt x="25359416" y="5805918"/>
                  </a:cubicBezTo>
                  <a:cubicBezTo>
                    <a:pt x="25499056" y="5845234"/>
                    <a:pt x="25619714" y="5911665"/>
                    <a:pt x="25721394" y="6005210"/>
                  </a:cubicBezTo>
                  <a:cubicBezTo>
                    <a:pt x="25823074" y="6098755"/>
                    <a:pt x="25902384" y="6221448"/>
                    <a:pt x="25959324" y="6373289"/>
                  </a:cubicBezTo>
                  <a:cubicBezTo>
                    <a:pt x="26016264" y="6525130"/>
                    <a:pt x="26044734" y="6714932"/>
                    <a:pt x="26044734" y="6942694"/>
                  </a:cubicBezTo>
                  <a:cubicBezTo>
                    <a:pt x="26044734" y="7165032"/>
                    <a:pt x="26016264" y="7348733"/>
                    <a:pt x="25959324" y="7493796"/>
                  </a:cubicBezTo>
                  <a:cubicBezTo>
                    <a:pt x="25902384" y="7638858"/>
                    <a:pt x="25821718" y="7754095"/>
                    <a:pt x="25717326" y="7839506"/>
                  </a:cubicBezTo>
                  <a:cubicBezTo>
                    <a:pt x="25612936" y="7924916"/>
                    <a:pt x="25486854" y="7984568"/>
                    <a:pt x="25339080" y="8018461"/>
                  </a:cubicBezTo>
                  <a:cubicBezTo>
                    <a:pt x="25191306" y="8052354"/>
                    <a:pt x="25025230" y="8069301"/>
                    <a:pt x="24840850" y="8069301"/>
                  </a:cubicBezTo>
                  <a:cubicBezTo>
                    <a:pt x="24705278" y="8069301"/>
                    <a:pt x="24563604" y="8060489"/>
                    <a:pt x="24415832" y="8042864"/>
                  </a:cubicBezTo>
                  <a:cubicBezTo>
                    <a:pt x="24268056" y="8025240"/>
                    <a:pt x="24131806" y="7997448"/>
                    <a:pt x="24007080" y="7959487"/>
                  </a:cubicBezTo>
                  <a:lnTo>
                    <a:pt x="24108760" y="7442956"/>
                  </a:lnTo>
                  <a:cubicBezTo>
                    <a:pt x="24225352" y="7464648"/>
                    <a:pt x="24341266" y="7484984"/>
                    <a:pt x="24456502" y="7503964"/>
                  </a:cubicBezTo>
                  <a:cubicBezTo>
                    <a:pt x="24571740" y="7522944"/>
                    <a:pt x="24667318" y="7532434"/>
                    <a:pt x="24743238" y="7532434"/>
                  </a:cubicBezTo>
                  <a:cubicBezTo>
                    <a:pt x="24832716" y="7532434"/>
                    <a:pt x="24915416" y="7527011"/>
                    <a:pt x="24991336" y="7516165"/>
                  </a:cubicBezTo>
                  <a:cubicBezTo>
                    <a:pt x="25067256" y="7505320"/>
                    <a:pt x="25133688" y="7484984"/>
                    <a:pt x="25190628" y="7455158"/>
                  </a:cubicBezTo>
                  <a:cubicBezTo>
                    <a:pt x="25247568" y="7425332"/>
                    <a:pt x="25291630" y="7383304"/>
                    <a:pt x="25322810" y="7329075"/>
                  </a:cubicBezTo>
                  <a:cubicBezTo>
                    <a:pt x="25353992" y="7274846"/>
                    <a:pt x="25369584" y="7204348"/>
                    <a:pt x="25369584" y="7117582"/>
                  </a:cubicBezTo>
                  <a:lnTo>
                    <a:pt x="23929804" y="7117582"/>
                  </a:lnTo>
                  <a:lnTo>
                    <a:pt x="23929804" y="6873552"/>
                  </a:lnTo>
                  <a:cubicBezTo>
                    <a:pt x="23929804" y="6705442"/>
                    <a:pt x="23947428" y="6552245"/>
                    <a:pt x="23982676" y="6413961"/>
                  </a:cubicBezTo>
                  <a:cubicBezTo>
                    <a:pt x="24017926" y="6275677"/>
                    <a:pt x="24074188" y="6157051"/>
                    <a:pt x="24151464" y="6058083"/>
                  </a:cubicBezTo>
                  <a:cubicBezTo>
                    <a:pt x="24228740" y="5959115"/>
                    <a:pt x="24329064" y="5882517"/>
                    <a:pt x="24452436" y="5828288"/>
                  </a:cubicBezTo>
                  <a:cubicBezTo>
                    <a:pt x="24575806" y="5774059"/>
                    <a:pt x="24724258" y="5746944"/>
                    <a:pt x="24897790" y="5746944"/>
                  </a:cubicBezTo>
                  <a:close/>
                  <a:moveTo>
                    <a:pt x="22598752" y="5742877"/>
                  </a:moveTo>
                  <a:cubicBezTo>
                    <a:pt x="22720766" y="5742877"/>
                    <a:pt x="22838036" y="5757112"/>
                    <a:pt x="22950562" y="5785582"/>
                  </a:cubicBezTo>
                  <a:cubicBezTo>
                    <a:pt x="23063088" y="5814052"/>
                    <a:pt x="23162732" y="5857436"/>
                    <a:pt x="23249500" y="5915732"/>
                  </a:cubicBezTo>
                  <a:cubicBezTo>
                    <a:pt x="23336266" y="5974028"/>
                    <a:pt x="23405408" y="6047237"/>
                    <a:pt x="23456924" y="6135359"/>
                  </a:cubicBezTo>
                  <a:cubicBezTo>
                    <a:pt x="23508444" y="6223482"/>
                    <a:pt x="23534202" y="6327194"/>
                    <a:pt x="23534202" y="6446498"/>
                  </a:cubicBezTo>
                  <a:cubicBezTo>
                    <a:pt x="23534202" y="6579359"/>
                    <a:pt x="23506408" y="6689173"/>
                    <a:pt x="23450824" y="6775940"/>
                  </a:cubicBezTo>
                  <a:cubicBezTo>
                    <a:pt x="23395240" y="6862706"/>
                    <a:pt x="23326098" y="6933204"/>
                    <a:pt x="23243398" y="6987433"/>
                  </a:cubicBezTo>
                  <a:cubicBezTo>
                    <a:pt x="23160700" y="7041662"/>
                    <a:pt x="23071220" y="7085045"/>
                    <a:pt x="22974964" y="7117582"/>
                  </a:cubicBezTo>
                  <a:cubicBezTo>
                    <a:pt x="22878708" y="7150120"/>
                    <a:pt x="22789232" y="7177912"/>
                    <a:pt x="22706532" y="7200959"/>
                  </a:cubicBezTo>
                  <a:cubicBezTo>
                    <a:pt x="22623832" y="7224006"/>
                    <a:pt x="22554690" y="7247732"/>
                    <a:pt x="22499106" y="7272135"/>
                  </a:cubicBezTo>
                  <a:cubicBezTo>
                    <a:pt x="22443520" y="7296538"/>
                    <a:pt x="22415728" y="7329075"/>
                    <a:pt x="22415728" y="7369747"/>
                  </a:cubicBezTo>
                  <a:cubicBezTo>
                    <a:pt x="22415728" y="7386016"/>
                    <a:pt x="22419796" y="7402962"/>
                    <a:pt x="22427930" y="7420587"/>
                  </a:cubicBezTo>
                  <a:cubicBezTo>
                    <a:pt x="22436064" y="7438211"/>
                    <a:pt x="22453010" y="7455158"/>
                    <a:pt x="22478770" y="7471426"/>
                  </a:cubicBezTo>
                  <a:cubicBezTo>
                    <a:pt x="22504528" y="7487695"/>
                    <a:pt x="22543168" y="7500574"/>
                    <a:pt x="22594684" y="7510064"/>
                  </a:cubicBezTo>
                  <a:cubicBezTo>
                    <a:pt x="22646202" y="7519554"/>
                    <a:pt x="22713988" y="7524300"/>
                    <a:pt x="22798044" y="7524300"/>
                  </a:cubicBezTo>
                  <a:cubicBezTo>
                    <a:pt x="22873964" y="7524300"/>
                    <a:pt x="22968186" y="7519554"/>
                    <a:pt x="23080712" y="7510064"/>
                  </a:cubicBezTo>
                  <a:cubicBezTo>
                    <a:pt x="23193236" y="7500574"/>
                    <a:pt x="23322708" y="7484984"/>
                    <a:pt x="23469126" y="7463292"/>
                  </a:cubicBezTo>
                  <a:lnTo>
                    <a:pt x="23542336" y="7975756"/>
                  </a:lnTo>
                  <a:cubicBezTo>
                    <a:pt x="23428456" y="8008294"/>
                    <a:pt x="23305762" y="8032018"/>
                    <a:pt x="23174256" y="8046932"/>
                  </a:cubicBezTo>
                  <a:cubicBezTo>
                    <a:pt x="23042752" y="8061845"/>
                    <a:pt x="22895656" y="8069301"/>
                    <a:pt x="22732968" y="8069301"/>
                  </a:cubicBezTo>
                  <a:cubicBezTo>
                    <a:pt x="22640780" y="8069301"/>
                    <a:pt x="22537066" y="8059133"/>
                    <a:pt x="22421830" y="8038797"/>
                  </a:cubicBezTo>
                  <a:cubicBezTo>
                    <a:pt x="22306592" y="8018461"/>
                    <a:pt x="22198812" y="7980501"/>
                    <a:pt x="22098488" y="7924916"/>
                  </a:cubicBezTo>
                  <a:cubicBezTo>
                    <a:pt x="21998164" y="7869332"/>
                    <a:pt x="21914110" y="7794767"/>
                    <a:pt x="21846324" y="7701222"/>
                  </a:cubicBezTo>
                  <a:cubicBezTo>
                    <a:pt x="21778538" y="7607677"/>
                    <a:pt x="21744644" y="7487695"/>
                    <a:pt x="21744644" y="7341277"/>
                  </a:cubicBezTo>
                  <a:cubicBezTo>
                    <a:pt x="21744644" y="7216550"/>
                    <a:pt x="21771760" y="7112837"/>
                    <a:pt x="21825988" y="7030138"/>
                  </a:cubicBezTo>
                  <a:cubicBezTo>
                    <a:pt x="21880216" y="6947438"/>
                    <a:pt x="21948680" y="6878974"/>
                    <a:pt x="22031380" y="6824746"/>
                  </a:cubicBezTo>
                  <a:cubicBezTo>
                    <a:pt x="22114080" y="6770516"/>
                    <a:pt x="22203558" y="6726456"/>
                    <a:pt x="22299814" y="6692562"/>
                  </a:cubicBezTo>
                  <a:cubicBezTo>
                    <a:pt x="22396070" y="6658669"/>
                    <a:pt x="22485548" y="6628165"/>
                    <a:pt x="22568248" y="6601051"/>
                  </a:cubicBezTo>
                  <a:cubicBezTo>
                    <a:pt x="22650948" y="6573936"/>
                    <a:pt x="22719410" y="6546144"/>
                    <a:pt x="22773640" y="6517674"/>
                  </a:cubicBezTo>
                  <a:cubicBezTo>
                    <a:pt x="22827868" y="6489204"/>
                    <a:pt x="22854984" y="6454632"/>
                    <a:pt x="22854984" y="6413961"/>
                  </a:cubicBezTo>
                  <a:cubicBezTo>
                    <a:pt x="22854984" y="6403115"/>
                    <a:pt x="22851594" y="6389558"/>
                    <a:pt x="22844816" y="6373289"/>
                  </a:cubicBezTo>
                  <a:cubicBezTo>
                    <a:pt x="22838036" y="6357020"/>
                    <a:pt x="22824480" y="6342108"/>
                    <a:pt x="22804144" y="6328550"/>
                  </a:cubicBezTo>
                  <a:cubicBezTo>
                    <a:pt x="22783808" y="6314993"/>
                    <a:pt x="22755338" y="6303469"/>
                    <a:pt x="22718732" y="6293979"/>
                  </a:cubicBezTo>
                  <a:cubicBezTo>
                    <a:pt x="22682128" y="6284489"/>
                    <a:pt x="22635356" y="6279744"/>
                    <a:pt x="22578416" y="6279744"/>
                  </a:cubicBezTo>
                  <a:cubicBezTo>
                    <a:pt x="22464534" y="6279744"/>
                    <a:pt x="22360822" y="6287201"/>
                    <a:pt x="22267276" y="6302114"/>
                  </a:cubicBezTo>
                  <a:cubicBezTo>
                    <a:pt x="22173732" y="6317026"/>
                    <a:pt x="22072730" y="6336684"/>
                    <a:pt x="21964272" y="6361088"/>
                  </a:cubicBezTo>
                  <a:lnTo>
                    <a:pt x="21850392" y="5868960"/>
                  </a:lnTo>
                  <a:cubicBezTo>
                    <a:pt x="21966984" y="5828288"/>
                    <a:pt x="22086288" y="5797106"/>
                    <a:pt x="22208302" y="5775414"/>
                  </a:cubicBezTo>
                  <a:cubicBezTo>
                    <a:pt x="22330318" y="5753723"/>
                    <a:pt x="22460468" y="5742877"/>
                    <a:pt x="22598752" y="5742877"/>
                  </a:cubicBezTo>
                  <a:close/>
                  <a:moveTo>
                    <a:pt x="27189532" y="5104331"/>
                  </a:moveTo>
                  <a:cubicBezTo>
                    <a:pt x="28241575" y="5104331"/>
                    <a:pt x="28767596" y="5603238"/>
                    <a:pt x="28767596" y="6601051"/>
                  </a:cubicBezTo>
                  <a:cubicBezTo>
                    <a:pt x="28767596" y="7075554"/>
                    <a:pt x="28634058" y="7437533"/>
                    <a:pt x="28366980" y="7686987"/>
                  </a:cubicBezTo>
                  <a:cubicBezTo>
                    <a:pt x="28099902" y="7936440"/>
                    <a:pt x="27701996" y="8061167"/>
                    <a:pt x="27173265" y="8061167"/>
                  </a:cubicBezTo>
                  <a:cubicBezTo>
                    <a:pt x="26988884" y="8061167"/>
                    <a:pt x="26829587" y="8050999"/>
                    <a:pt x="26695371" y="8030663"/>
                  </a:cubicBezTo>
                  <a:cubicBezTo>
                    <a:pt x="26561154" y="8010327"/>
                    <a:pt x="26424904" y="7974400"/>
                    <a:pt x="26286622" y="7922883"/>
                  </a:cubicBezTo>
                  <a:lnTo>
                    <a:pt x="26433039" y="7402284"/>
                  </a:lnTo>
                  <a:cubicBezTo>
                    <a:pt x="26487265" y="7415842"/>
                    <a:pt x="26539461" y="7428043"/>
                    <a:pt x="26589625" y="7438889"/>
                  </a:cubicBezTo>
                  <a:cubicBezTo>
                    <a:pt x="26639787" y="7449735"/>
                    <a:pt x="26691304" y="7458547"/>
                    <a:pt x="26744177" y="7465326"/>
                  </a:cubicBezTo>
                  <a:cubicBezTo>
                    <a:pt x="26797051" y="7472104"/>
                    <a:pt x="26851958" y="7476849"/>
                    <a:pt x="26908897" y="7479561"/>
                  </a:cubicBezTo>
                  <a:cubicBezTo>
                    <a:pt x="26965839" y="7482272"/>
                    <a:pt x="27029556" y="7483628"/>
                    <a:pt x="27100053" y="7483628"/>
                  </a:cubicBezTo>
                  <a:cubicBezTo>
                    <a:pt x="27246472" y="7483628"/>
                    <a:pt x="27378656" y="7463970"/>
                    <a:pt x="27496604" y="7424654"/>
                  </a:cubicBezTo>
                  <a:cubicBezTo>
                    <a:pt x="27614552" y="7385338"/>
                    <a:pt x="27715554" y="7326364"/>
                    <a:pt x="27799608" y="7247732"/>
                  </a:cubicBezTo>
                  <a:cubicBezTo>
                    <a:pt x="27883663" y="7169100"/>
                    <a:pt x="27948739" y="7072843"/>
                    <a:pt x="27994833" y="6958962"/>
                  </a:cubicBezTo>
                  <a:cubicBezTo>
                    <a:pt x="28040928" y="6845082"/>
                    <a:pt x="28063975" y="6712220"/>
                    <a:pt x="28063975" y="6560379"/>
                  </a:cubicBezTo>
                  <a:cubicBezTo>
                    <a:pt x="28063975" y="6411250"/>
                    <a:pt x="28042283" y="6280422"/>
                    <a:pt x="27998901" y="6167897"/>
                  </a:cubicBezTo>
                  <a:cubicBezTo>
                    <a:pt x="27955518" y="6055372"/>
                    <a:pt x="27895187" y="5962504"/>
                    <a:pt x="27817911" y="5889295"/>
                  </a:cubicBezTo>
                  <a:cubicBezTo>
                    <a:pt x="27740634" y="5816086"/>
                    <a:pt x="27647765" y="5761179"/>
                    <a:pt x="27539309" y="5724575"/>
                  </a:cubicBezTo>
                  <a:cubicBezTo>
                    <a:pt x="27430851" y="5687970"/>
                    <a:pt x="27311548" y="5671024"/>
                    <a:pt x="27181399" y="5673735"/>
                  </a:cubicBezTo>
                  <a:cubicBezTo>
                    <a:pt x="27102765" y="5673735"/>
                    <a:pt x="27034302" y="5676446"/>
                    <a:pt x="26976006" y="5681870"/>
                  </a:cubicBezTo>
                  <a:cubicBezTo>
                    <a:pt x="26917710" y="5687292"/>
                    <a:pt x="26863482" y="5694071"/>
                    <a:pt x="26813318" y="5702205"/>
                  </a:cubicBezTo>
                  <a:cubicBezTo>
                    <a:pt x="26763158" y="5710340"/>
                    <a:pt x="26711639" y="5720508"/>
                    <a:pt x="26658766" y="5732709"/>
                  </a:cubicBezTo>
                  <a:cubicBezTo>
                    <a:pt x="26605892" y="5744911"/>
                    <a:pt x="26545563" y="5760501"/>
                    <a:pt x="26477777" y="5779482"/>
                  </a:cubicBezTo>
                  <a:lnTo>
                    <a:pt x="26294756" y="5279219"/>
                  </a:lnTo>
                  <a:cubicBezTo>
                    <a:pt x="26403214" y="5230413"/>
                    <a:pt x="26525906" y="5189063"/>
                    <a:pt x="26662832" y="5155170"/>
                  </a:cubicBezTo>
                  <a:cubicBezTo>
                    <a:pt x="26799763" y="5121277"/>
                    <a:pt x="26975328" y="5104331"/>
                    <a:pt x="27189532" y="5104331"/>
                  </a:cubicBezTo>
                  <a:close/>
                  <a:moveTo>
                    <a:pt x="8082396" y="4953845"/>
                  </a:moveTo>
                  <a:lnTo>
                    <a:pt x="8082396" y="8020495"/>
                  </a:lnTo>
                  <a:lnTo>
                    <a:pt x="7403176" y="8020495"/>
                  </a:lnTo>
                  <a:lnTo>
                    <a:pt x="7403176" y="6446498"/>
                  </a:lnTo>
                  <a:cubicBezTo>
                    <a:pt x="7348944" y="6419384"/>
                    <a:pt x="7278452" y="6392269"/>
                    <a:pt x="7191684" y="6365155"/>
                  </a:cubicBezTo>
                  <a:cubicBezTo>
                    <a:pt x="7104916" y="6338040"/>
                    <a:pt x="7010016" y="6324483"/>
                    <a:pt x="6906980" y="6324483"/>
                  </a:cubicBezTo>
                  <a:cubicBezTo>
                    <a:pt x="6850040" y="6324483"/>
                    <a:pt x="6802588" y="6328550"/>
                    <a:pt x="6764632" y="6336684"/>
                  </a:cubicBezTo>
                  <a:cubicBezTo>
                    <a:pt x="6726672" y="6344819"/>
                    <a:pt x="6696164" y="6361766"/>
                    <a:pt x="6673116" y="6387524"/>
                  </a:cubicBezTo>
                  <a:cubicBezTo>
                    <a:pt x="6650072" y="6413283"/>
                    <a:pt x="6633800" y="6449888"/>
                    <a:pt x="6624312" y="6497338"/>
                  </a:cubicBezTo>
                  <a:cubicBezTo>
                    <a:pt x="6614820" y="6544788"/>
                    <a:pt x="6610076" y="6606474"/>
                    <a:pt x="6610076" y="6682394"/>
                  </a:cubicBezTo>
                  <a:lnTo>
                    <a:pt x="6610076" y="8020495"/>
                  </a:lnTo>
                  <a:lnTo>
                    <a:pt x="5934924" y="8020495"/>
                  </a:lnTo>
                  <a:lnTo>
                    <a:pt x="5934924" y="6625454"/>
                  </a:lnTo>
                  <a:cubicBezTo>
                    <a:pt x="5934924" y="6500727"/>
                    <a:pt x="5941028" y="6383457"/>
                    <a:pt x="5953228" y="6273643"/>
                  </a:cubicBezTo>
                  <a:cubicBezTo>
                    <a:pt x="5965432" y="6163830"/>
                    <a:pt x="5996612" y="6069607"/>
                    <a:pt x="6046772" y="5990975"/>
                  </a:cubicBezTo>
                  <a:cubicBezTo>
                    <a:pt x="6096936" y="5912343"/>
                    <a:pt x="6171500" y="5849979"/>
                    <a:pt x="6270468" y="5803885"/>
                  </a:cubicBezTo>
                  <a:cubicBezTo>
                    <a:pt x="6369436" y="5757790"/>
                    <a:pt x="6505684" y="5734743"/>
                    <a:pt x="6679220" y="5734743"/>
                  </a:cubicBezTo>
                  <a:cubicBezTo>
                    <a:pt x="6752428" y="5734743"/>
                    <a:pt x="6825636" y="5744911"/>
                    <a:pt x="6898844" y="5765246"/>
                  </a:cubicBezTo>
                  <a:cubicBezTo>
                    <a:pt x="6972056" y="5785582"/>
                    <a:pt x="7039840" y="5810663"/>
                    <a:pt x="7102204" y="5840489"/>
                  </a:cubicBezTo>
                  <a:cubicBezTo>
                    <a:pt x="7164568" y="5870315"/>
                    <a:pt x="7222188" y="5902175"/>
                    <a:pt x="7275060" y="5936068"/>
                  </a:cubicBezTo>
                  <a:cubicBezTo>
                    <a:pt x="7327932" y="5969961"/>
                    <a:pt x="7370636" y="5999109"/>
                    <a:pt x="7403176" y="6023512"/>
                  </a:cubicBezTo>
                  <a:lnTo>
                    <a:pt x="7403176" y="4953845"/>
                  </a:lnTo>
                  <a:close/>
                  <a:moveTo>
                    <a:pt x="13752120" y="4953845"/>
                  </a:moveTo>
                  <a:lnTo>
                    <a:pt x="13752120" y="5767280"/>
                  </a:lnTo>
                  <a:cubicBezTo>
                    <a:pt x="13787370" y="5761857"/>
                    <a:pt x="13829398" y="5756434"/>
                    <a:pt x="13878204" y="5751011"/>
                  </a:cubicBezTo>
                  <a:cubicBezTo>
                    <a:pt x="13927012" y="5745588"/>
                    <a:pt x="13982596" y="5742877"/>
                    <a:pt x="14044958" y="5742877"/>
                  </a:cubicBezTo>
                  <a:cubicBezTo>
                    <a:pt x="14213068" y="5742877"/>
                    <a:pt x="14371010" y="5765924"/>
                    <a:pt x="14518784" y="5812019"/>
                  </a:cubicBezTo>
                  <a:cubicBezTo>
                    <a:pt x="14666560" y="5858114"/>
                    <a:pt x="14794674" y="5927934"/>
                    <a:pt x="14903132" y="6021478"/>
                  </a:cubicBezTo>
                  <a:cubicBezTo>
                    <a:pt x="15011590" y="6115024"/>
                    <a:pt x="15097000" y="6232972"/>
                    <a:pt x="15159364" y="6375323"/>
                  </a:cubicBezTo>
                  <a:cubicBezTo>
                    <a:pt x="15221728" y="6517674"/>
                    <a:pt x="15252908" y="6683750"/>
                    <a:pt x="15252908" y="6873552"/>
                  </a:cubicBezTo>
                  <a:cubicBezTo>
                    <a:pt x="15252908" y="7114871"/>
                    <a:pt x="15221728" y="7312128"/>
                    <a:pt x="15159364" y="7465326"/>
                  </a:cubicBezTo>
                  <a:cubicBezTo>
                    <a:pt x="15097000" y="7618522"/>
                    <a:pt x="15017692" y="7738504"/>
                    <a:pt x="14921436" y="7825270"/>
                  </a:cubicBezTo>
                  <a:cubicBezTo>
                    <a:pt x="14825178" y="7912037"/>
                    <a:pt x="14718076" y="7971689"/>
                    <a:pt x="14600128" y="8004226"/>
                  </a:cubicBezTo>
                  <a:cubicBezTo>
                    <a:pt x="14482180" y="8036764"/>
                    <a:pt x="14367620" y="8053032"/>
                    <a:pt x="14256452" y="8053032"/>
                  </a:cubicBezTo>
                  <a:cubicBezTo>
                    <a:pt x="14185954" y="8053032"/>
                    <a:pt x="14124946" y="8046932"/>
                    <a:pt x="14073428" y="8034730"/>
                  </a:cubicBezTo>
                  <a:cubicBezTo>
                    <a:pt x="14021912" y="8022528"/>
                    <a:pt x="13976494" y="8006938"/>
                    <a:pt x="13937180" y="7987958"/>
                  </a:cubicBezTo>
                  <a:cubicBezTo>
                    <a:pt x="13897864" y="7968978"/>
                    <a:pt x="13863292" y="7947964"/>
                    <a:pt x="13833464" y="7924916"/>
                  </a:cubicBezTo>
                  <a:cubicBezTo>
                    <a:pt x="13803640" y="7901869"/>
                    <a:pt x="13776524" y="7880856"/>
                    <a:pt x="13752120" y="7861875"/>
                  </a:cubicBezTo>
                  <a:lnTo>
                    <a:pt x="13752120" y="8020495"/>
                  </a:lnTo>
                  <a:lnTo>
                    <a:pt x="13072904" y="8020495"/>
                  </a:lnTo>
                  <a:lnTo>
                    <a:pt x="13072904" y="4953845"/>
                  </a:lnTo>
                  <a:close/>
                  <a:moveTo>
                    <a:pt x="21245944" y="4953845"/>
                  </a:moveTo>
                  <a:lnTo>
                    <a:pt x="21245944" y="8020495"/>
                  </a:lnTo>
                  <a:lnTo>
                    <a:pt x="20566726" y="8020495"/>
                  </a:lnTo>
                  <a:lnTo>
                    <a:pt x="20566726" y="7105381"/>
                  </a:lnTo>
                  <a:lnTo>
                    <a:pt x="19928180" y="8020495"/>
                  </a:lnTo>
                  <a:lnTo>
                    <a:pt x="19090340" y="8020495"/>
                  </a:lnTo>
                  <a:lnTo>
                    <a:pt x="20033926" y="6824746"/>
                  </a:lnTo>
                  <a:lnTo>
                    <a:pt x="19224558" y="5799818"/>
                  </a:lnTo>
                  <a:lnTo>
                    <a:pt x="19952582" y="5799818"/>
                  </a:lnTo>
                  <a:lnTo>
                    <a:pt x="20566726" y="6621387"/>
                  </a:lnTo>
                  <a:lnTo>
                    <a:pt x="20566726" y="4953845"/>
                  </a:lnTo>
                  <a:close/>
                  <a:moveTo>
                    <a:pt x="9309512" y="4673210"/>
                  </a:moveTo>
                  <a:lnTo>
                    <a:pt x="10277496" y="5165338"/>
                  </a:lnTo>
                  <a:lnTo>
                    <a:pt x="10086340" y="5572056"/>
                  </a:lnTo>
                  <a:lnTo>
                    <a:pt x="9089880" y="5149069"/>
                  </a:lnTo>
                  <a:close/>
                  <a:moveTo>
                    <a:pt x="17399016" y="4673210"/>
                  </a:moveTo>
                  <a:lnTo>
                    <a:pt x="18367004" y="5165338"/>
                  </a:lnTo>
                  <a:lnTo>
                    <a:pt x="18175846" y="5572056"/>
                  </a:lnTo>
                  <a:lnTo>
                    <a:pt x="17179388" y="5149069"/>
                  </a:lnTo>
                  <a:close/>
                  <a:moveTo>
                    <a:pt x="27787408" y="4185149"/>
                  </a:moveTo>
                  <a:lnTo>
                    <a:pt x="28023303" y="4616270"/>
                  </a:lnTo>
                  <a:lnTo>
                    <a:pt x="27246472" y="5010785"/>
                  </a:lnTo>
                  <a:lnTo>
                    <a:pt x="26465575" y="4616270"/>
                  </a:lnTo>
                  <a:lnTo>
                    <a:pt x="26705537" y="4185149"/>
                  </a:lnTo>
                  <a:lnTo>
                    <a:pt x="27246472" y="4429180"/>
                  </a:lnTo>
                  <a:close/>
                  <a:moveTo>
                    <a:pt x="34009909" y="4155393"/>
                  </a:moveTo>
                  <a:lnTo>
                    <a:pt x="34682383" y="7292678"/>
                  </a:lnTo>
                  <a:lnTo>
                    <a:pt x="33922195" y="7292678"/>
                  </a:lnTo>
                  <a:lnTo>
                    <a:pt x="33415401" y="4894724"/>
                  </a:lnTo>
                  <a:lnTo>
                    <a:pt x="32265374" y="4894724"/>
                  </a:lnTo>
                  <a:cubicBezTo>
                    <a:pt x="32129758" y="4896557"/>
                    <a:pt x="32047737" y="4931984"/>
                    <a:pt x="32019312" y="5001007"/>
                  </a:cubicBezTo>
                  <a:cubicBezTo>
                    <a:pt x="31990888" y="5070030"/>
                    <a:pt x="31981950" y="5161652"/>
                    <a:pt x="31992498" y="5275875"/>
                  </a:cubicBezTo>
                  <a:cubicBezTo>
                    <a:pt x="31991686" y="5377874"/>
                    <a:pt x="32000616" y="5507232"/>
                    <a:pt x="32019294" y="5663952"/>
                  </a:cubicBezTo>
                  <a:cubicBezTo>
                    <a:pt x="32037970" y="5820671"/>
                    <a:pt x="32071265" y="6006035"/>
                    <a:pt x="32119184" y="6220046"/>
                  </a:cubicBezTo>
                  <a:cubicBezTo>
                    <a:pt x="32163040" y="6433556"/>
                    <a:pt x="32206897" y="6618423"/>
                    <a:pt x="32250754" y="6774646"/>
                  </a:cubicBezTo>
                  <a:cubicBezTo>
                    <a:pt x="32294611" y="6930868"/>
                    <a:pt x="32338468" y="7064540"/>
                    <a:pt x="32382326" y="7175664"/>
                  </a:cubicBezTo>
                  <a:cubicBezTo>
                    <a:pt x="32416843" y="7258549"/>
                    <a:pt x="32450141" y="7329245"/>
                    <a:pt x="32482224" y="7387752"/>
                  </a:cubicBezTo>
                  <a:cubicBezTo>
                    <a:pt x="32514303" y="7446260"/>
                    <a:pt x="32542729" y="7492578"/>
                    <a:pt x="32567499" y="7526708"/>
                  </a:cubicBezTo>
                  <a:cubicBezTo>
                    <a:pt x="32610545" y="7583183"/>
                    <a:pt x="32646280" y="7621376"/>
                    <a:pt x="32674705" y="7641284"/>
                  </a:cubicBezTo>
                  <a:cubicBezTo>
                    <a:pt x="32703131" y="7661193"/>
                    <a:pt x="32729123" y="7675007"/>
                    <a:pt x="32752675" y="7682727"/>
                  </a:cubicBezTo>
                  <a:cubicBezTo>
                    <a:pt x="32781710" y="7692478"/>
                    <a:pt x="32818663" y="7699792"/>
                    <a:pt x="32863535" y="7704667"/>
                  </a:cubicBezTo>
                  <a:cubicBezTo>
                    <a:pt x="32908408" y="7709543"/>
                    <a:pt x="32962416" y="7711980"/>
                    <a:pt x="33025562" y="7711980"/>
                  </a:cubicBezTo>
                  <a:lnTo>
                    <a:pt x="37859583" y="7711980"/>
                  </a:lnTo>
                  <a:cubicBezTo>
                    <a:pt x="37997448" y="7713200"/>
                    <a:pt x="38089630" y="7693696"/>
                    <a:pt x="38136125" y="7653473"/>
                  </a:cubicBezTo>
                  <a:cubicBezTo>
                    <a:pt x="38182622" y="7613250"/>
                    <a:pt x="38204144" y="7544990"/>
                    <a:pt x="38200693" y="7448698"/>
                  </a:cubicBezTo>
                  <a:cubicBezTo>
                    <a:pt x="38201098" y="7385315"/>
                    <a:pt x="38195413" y="7307305"/>
                    <a:pt x="38183638" y="7214668"/>
                  </a:cubicBezTo>
                  <a:cubicBezTo>
                    <a:pt x="38171861" y="7122032"/>
                    <a:pt x="38151557" y="7014769"/>
                    <a:pt x="38122724" y="6892879"/>
                  </a:cubicBezTo>
                  <a:cubicBezTo>
                    <a:pt x="38099171" y="6771802"/>
                    <a:pt x="38075618" y="6682415"/>
                    <a:pt x="38052066" y="6624720"/>
                  </a:cubicBezTo>
                  <a:cubicBezTo>
                    <a:pt x="38028514" y="6567026"/>
                    <a:pt x="38000088" y="6506893"/>
                    <a:pt x="37966789" y="6444323"/>
                  </a:cubicBezTo>
                  <a:cubicBezTo>
                    <a:pt x="37918059" y="6339091"/>
                    <a:pt x="37871766" y="6261894"/>
                    <a:pt x="37827908" y="6212732"/>
                  </a:cubicBezTo>
                  <a:cubicBezTo>
                    <a:pt x="37784052" y="6163569"/>
                    <a:pt x="37742630" y="6130252"/>
                    <a:pt x="37703647" y="6112782"/>
                  </a:cubicBezTo>
                  <a:cubicBezTo>
                    <a:pt x="37660398" y="6088607"/>
                    <a:pt x="37610449" y="6071136"/>
                    <a:pt x="37553802" y="6060370"/>
                  </a:cubicBezTo>
                  <a:cubicBezTo>
                    <a:pt x="37497153" y="6049604"/>
                    <a:pt x="37430149" y="6044322"/>
                    <a:pt x="37352790" y="6044526"/>
                  </a:cubicBezTo>
                  <a:lnTo>
                    <a:pt x="35851905" y="6044526"/>
                  </a:lnTo>
                  <a:lnTo>
                    <a:pt x="35695970" y="5305194"/>
                  </a:lnTo>
                  <a:lnTo>
                    <a:pt x="37352790" y="5305194"/>
                  </a:lnTo>
                  <a:cubicBezTo>
                    <a:pt x="37425479" y="5305194"/>
                    <a:pt x="37499387" y="5310058"/>
                    <a:pt x="37574513" y="5319787"/>
                  </a:cubicBezTo>
                  <a:cubicBezTo>
                    <a:pt x="37649638" y="5329516"/>
                    <a:pt x="37728417" y="5344108"/>
                    <a:pt x="37810853" y="5363564"/>
                  </a:cubicBezTo>
                  <a:cubicBezTo>
                    <a:pt x="37869937" y="5382412"/>
                    <a:pt x="37929633" y="5405516"/>
                    <a:pt x="37989935" y="5432876"/>
                  </a:cubicBezTo>
                  <a:cubicBezTo>
                    <a:pt x="38050239" y="5460236"/>
                    <a:pt x="38107497" y="5495500"/>
                    <a:pt x="38161708" y="5538669"/>
                  </a:cubicBezTo>
                  <a:cubicBezTo>
                    <a:pt x="38249294" y="5597442"/>
                    <a:pt x="38329568" y="5669592"/>
                    <a:pt x="38402535" y="5755117"/>
                  </a:cubicBezTo>
                  <a:cubicBezTo>
                    <a:pt x="38475501" y="5840642"/>
                    <a:pt x="38541167" y="5937112"/>
                    <a:pt x="38599533" y="6044526"/>
                  </a:cubicBezTo>
                  <a:cubicBezTo>
                    <a:pt x="38656481" y="6150772"/>
                    <a:pt x="38703094" y="6252752"/>
                    <a:pt x="38739371" y="6350468"/>
                  </a:cubicBezTo>
                  <a:cubicBezTo>
                    <a:pt x="38775648" y="6448182"/>
                    <a:pt x="38810100" y="6576980"/>
                    <a:pt x="38842730" y="6736859"/>
                  </a:cubicBezTo>
                  <a:cubicBezTo>
                    <a:pt x="38871913" y="6877439"/>
                    <a:pt x="38893801" y="7005830"/>
                    <a:pt x="38908393" y="7122032"/>
                  </a:cubicBezTo>
                  <a:cubicBezTo>
                    <a:pt x="38922984" y="7238234"/>
                    <a:pt x="38930280" y="7347122"/>
                    <a:pt x="38930280" y="7448698"/>
                  </a:cubicBezTo>
                  <a:cubicBezTo>
                    <a:pt x="38930483" y="7531788"/>
                    <a:pt x="38925214" y="7611792"/>
                    <a:pt x="38914473" y="7688710"/>
                  </a:cubicBezTo>
                  <a:cubicBezTo>
                    <a:pt x="38903732" y="7765627"/>
                    <a:pt x="38886303" y="7838236"/>
                    <a:pt x="38862185" y="7906536"/>
                  </a:cubicBezTo>
                  <a:cubicBezTo>
                    <a:pt x="38815168" y="8015163"/>
                    <a:pt x="38753558" y="8109200"/>
                    <a:pt x="38677356" y="8188644"/>
                  </a:cubicBezTo>
                  <a:cubicBezTo>
                    <a:pt x="38613517" y="8251064"/>
                    <a:pt x="38546638" y="8298892"/>
                    <a:pt x="38476718" y="8332130"/>
                  </a:cubicBezTo>
                  <a:cubicBezTo>
                    <a:pt x="38406800" y="8365366"/>
                    <a:pt x="38337489" y="8388875"/>
                    <a:pt x="38268786" y="8402656"/>
                  </a:cubicBezTo>
                  <a:cubicBezTo>
                    <a:pt x="38200625" y="8421302"/>
                    <a:pt x="38132441" y="8432650"/>
                    <a:pt x="38064233" y="8436704"/>
                  </a:cubicBezTo>
                  <a:cubicBezTo>
                    <a:pt x="37996024" y="8440758"/>
                    <a:pt x="37927808" y="8442379"/>
                    <a:pt x="37859583" y="8441568"/>
                  </a:cubicBezTo>
                  <a:lnTo>
                    <a:pt x="33025562" y="8441568"/>
                  </a:lnTo>
                  <a:cubicBezTo>
                    <a:pt x="32962416" y="8442379"/>
                    <a:pt x="32893788" y="8440758"/>
                    <a:pt x="32819677" y="8436704"/>
                  </a:cubicBezTo>
                  <a:cubicBezTo>
                    <a:pt x="32745569" y="8432651"/>
                    <a:pt x="32664757" y="8421302"/>
                    <a:pt x="32577247" y="8402656"/>
                  </a:cubicBezTo>
                  <a:cubicBezTo>
                    <a:pt x="32513288" y="8383808"/>
                    <a:pt x="32448721" y="8358273"/>
                    <a:pt x="32383543" y="8326050"/>
                  </a:cubicBezTo>
                  <a:cubicBezTo>
                    <a:pt x="32318369" y="8293826"/>
                    <a:pt x="32256236" y="8251267"/>
                    <a:pt x="32197152" y="8198371"/>
                  </a:cubicBezTo>
                  <a:cubicBezTo>
                    <a:pt x="32104977" y="8125624"/>
                    <a:pt x="32021375" y="8035218"/>
                    <a:pt x="31946344" y="7927158"/>
                  </a:cubicBezTo>
                  <a:cubicBezTo>
                    <a:pt x="31871315" y="7819096"/>
                    <a:pt x="31802391" y="7692114"/>
                    <a:pt x="31739570" y="7546210"/>
                  </a:cubicBezTo>
                  <a:cubicBezTo>
                    <a:pt x="31676743" y="7401160"/>
                    <a:pt x="31617565" y="7232952"/>
                    <a:pt x="31562033" y="7041585"/>
                  </a:cubicBezTo>
                  <a:cubicBezTo>
                    <a:pt x="31506503" y="6850218"/>
                    <a:pt x="31452189" y="6628377"/>
                    <a:pt x="31399090" y="6376064"/>
                  </a:cubicBezTo>
                  <a:cubicBezTo>
                    <a:pt x="31350449" y="6147488"/>
                    <a:pt x="31313969" y="5942154"/>
                    <a:pt x="31289647" y="5760062"/>
                  </a:cubicBezTo>
                  <a:cubicBezTo>
                    <a:pt x="31265327" y="5577971"/>
                    <a:pt x="31253167" y="5416576"/>
                    <a:pt x="31253167" y="5275875"/>
                  </a:cubicBezTo>
                  <a:cubicBezTo>
                    <a:pt x="31252762" y="5168765"/>
                    <a:pt x="31258437" y="5070257"/>
                    <a:pt x="31270193" y="4980352"/>
                  </a:cubicBezTo>
                  <a:cubicBezTo>
                    <a:pt x="31281948" y="4890446"/>
                    <a:pt x="31302215" y="4806778"/>
                    <a:pt x="31330995" y="4729348"/>
                  </a:cubicBezTo>
                  <a:cubicBezTo>
                    <a:pt x="31350854" y="4670170"/>
                    <a:pt x="31376795" y="4613423"/>
                    <a:pt x="31408817" y="4559108"/>
                  </a:cubicBezTo>
                  <a:cubicBezTo>
                    <a:pt x="31440840" y="4504793"/>
                    <a:pt x="31476509" y="4457775"/>
                    <a:pt x="31515826" y="4418052"/>
                  </a:cubicBezTo>
                  <a:cubicBezTo>
                    <a:pt x="31580273" y="4350564"/>
                    <a:pt x="31648369" y="4298276"/>
                    <a:pt x="31720115" y="4261187"/>
                  </a:cubicBezTo>
                  <a:cubicBezTo>
                    <a:pt x="31791858" y="4224100"/>
                    <a:pt x="31859954" y="4198564"/>
                    <a:pt x="31924403" y="4184580"/>
                  </a:cubicBezTo>
                  <a:cubicBezTo>
                    <a:pt x="31992760" y="4170594"/>
                    <a:pt x="32055664" y="4162082"/>
                    <a:pt x="32113110" y="4159042"/>
                  </a:cubicBezTo>
                  <a:cubicBezTo>
                    <a:pt x="32170557" y="4156001"/>
                    <a:pt x="32221311" y="4154786"/>
                    <a:pt x="32265374" y="4155393"/>
                  </a:cubicBezTo>
                  <a:close/>
                  <a:moveTo>
                    <a:pt x="34809013" y="3132265"/>
                  </a:moveTo>
                  <a:lnTo>
                    <a:pt x="35695874" y="7292504"/>
                  </a:lnTo>
                  <a:lnTo>
                    <a:pt x="34945454" y="7292504"/>
                  </a:lnTo>
                  <a:lnTo>
                    <a:pt x="34214524" y="3871597"/>
                  </a:lnTo>
                  <a:lnTo>
                    <a:pt x="32421315" y="3871597"/>
                  </a:lnTo>
                  <a:cubicBezTo>
                    <a:pt x="32343143" y="3870986"/>
                    <a:pt x="32263153" y="3872208"/>
                    <a:pt x="32181339" y="3875262"/>
                  </a:cubicBezTo>
                  <a:cubicBezTo>
                    <a:pt x="32099526" y="3878315"/>
                    <a:pt x="32017123" y="3886865"/>
                    <a:pt x="31934131" y="3900912"/>
                  </a:cubicBezTo>
                  <a:cubicBezTo>
                    <a:pt x="31870696" y="3910480"/>
                    <a:pt x="31807868" y="3923103"/>
                    <a:pt x="31745650" y="3938780"/>
                  </a:cubicBezTo>
                  <a:cubicBezTo>
                    <a:pt x="31683431" y="3954457"/>
                    <a:pt x="31623036" y="3974408"/>
                    <a:pt x="31564467" y="3998636"/>
                  </a:cubicBezTo>
                  <a:cubicBezTo>
                    <a:pt x="31481790" y="4036716"/>
                    <a:pt x="31406374" y="4085156"/>
                    <a:pt x="31338219" y="4143957"/>
                  </a:cubicBezTo>
                  <a:cubicBezTo>
                    <a:pt x="31270063" y="4202758"/>
                    <a:pt x="31209099" y="4277982"/>
                    <a:pt x="31155321" y="4369631"/>
                  </a:cubicBezTo>
                  <a:cubicBezTo>
                    <a:pt x="31100077" y="4461022"/>
                    <a:pt x="31054009" y="4582236"/>
                    <a:pt x="31017111" y="4733274"/>
                  </a:cubicBezTo>
                  <a:cubicBezTo>
                    <a:pt x="30980215" y="4884314"/>
                    <a:pt x="30961055" y="5071322"/>
                    <a:pt x="30959627" y="5294298"/>
                  </a:cubicBezTo>
                  <a:cubicBezTo>
                    <a:pt x="30959423" y="5421014"/>
                    <a:pt x="30967169" y="5562350"/>
                    <a:pt x="30982866" y="5718308"/>
                  </a:cubicBezTo>
                  <a:cubicBezTo>
                    <a:pt x="30998563" y="5874266"/>
                    <a:pt x="31023430" y="6044844"/>
                    <a:pt x="31057474" y="6230044"/>
                  </a:cubicBezTo>
                  <a:cubicBezTo>
                    <a:pt x="31121480" y="6565312"/>
                    <a:pt x="31191478" y="6857326"/>
                    <a:pt x="31267470" y="7106086"/>
                  </a:cubicBezTo>
                  <a:cubicBezTo>
                    <a:pt x="31343461" y="7354846"/>
                    <a:pt x="31423004" y="7566445"/>
                    <a:pt x="31506098" y="7740882"/>
                  </a:cubicBezTo>
                  <a:cubicBezTo>
                    <a:pt x="31569736" y="7871862"/>
                    <a:pt x="31634589" y="7985175"/>
                    <a:pt x="31700657" y="8080821"/>
                  </a:cubicBezTo>
                  <a:cubicBezTo>
                    <a:pt x="31766729" y="8176466"/>
                    <a:pt x="31831581" y="8258100"/>
                    <a:pt x="31895218" y="8325724"/>
                  </a:cubicBezTo>
                  <a:cubicBezTo>
                    <a:pt x="31991985" y="8422182"/>
                    <a:pt x="32090609" y="8497317"/>
                    <a:pt x="32191094" y="8551130"/>
                  </a:cubicBezTo>
                  <a:cubicBezTo>
                    <a:pt x="32291579" y="8604944"/>
                    <a:pt x="32397555" y="8643527"/>
                    <a:pt x="32509027" y="8666880"/>
                  </a:cubicBezTo>
                  <a:cubicBezTo>
                    <a:pt x="32621508" y="8694904"/>
                    <a:pt x="32742519" y="8711962"/>
                    <a:pt x="32872054" y="8718054"/>
                  </a:cubicBezTo>
                  <a:cubicBezTo>
                    <a:pt x="33001590" y="8724146"/>
                    <a:pt x="33137218" y="8726583"/>
                    <a:pt x="33278936" y="8725365"/>
                  </a:cubicBezTo>
                  <a:lnTo>
                    <a:pt x="37995860" y="8725365"/>
                  </a:lnTo>
                  <a:cubicBezTo>
                    <a:pt x="38154228" y="8725973"/>
                    <a:pt x="38307722" y="8705261"/>
                    <a:pt x="38456346" y="8663225"/>
                  </a:cubicBezTo>
                  <a:cubicBezTo>
                    <a:pt x="38604968" y="8621190"/>
                    <a:pt x="38734098" y="8554176"/>
                    <a:pt x="38843738" y="8462186"/>
                  </a:cubicBezTo>
                  <a:cubicBezTo>
                    <a:pt x="38897746" y="8418526"/>
                    <a:pt x="38948099" y="8366946"/>
                    <a:pt x="38994796" y="8307446"/>
                  </a:cubicBezTo>
                  <a:cubicBezTo>
                    <a:pt x="39041494" y="8247947"/>
                    <a:pt x="39082102" y="8179310"/>
                    <a:pt x="39116618" y="8101534"/>
                  </a:cubicBezTo>
                  <a:cubicBezTo>
                    <a:pt x="39150931" y="8023758"/>
                    <a:pt x="39177325" y="7933189"/>
                    <a:pt x="39195802" y="7829827"/>
                  </a:cubicBezTo>
                  <a:cubicBezTo>
                    <a:pt x="39214279" y="7726464"/>
                    <a:pt x="39223618" y="7609090"/>
                    <a:pt x="39223821" y="7477704"/>
                  </a:cubicBezTo>
                  <a:cubicBezTo>
                    <a:pt x="39223821" y="7394242"/>
                    <a:pt x="39218948" y="7302860"/>
                    <a:pt x="39209202" y="7203560"/>
                  </a:cubicBezTo>
                  <a:cubicBezTo>
                    <a:pt x="39199457" y="7104259"/>
                    <a:pt x="39184838" y="7000693"/>
                    <a:pt x="39165346" y="6892863"/>
                  </a:cubicBezTo>
                  <a:cubicBezTo>
                    <a:pt x="39117836" y="6659739"/>
                    <a:pt x="39069108" y="6470478"/>
                    <a:pt x="39019161" y="6325080"/>
                  </a:cubicBezTo>
                  <a:cubicBezTo>
                    <a:pt x="38969213" y="6179683"/>
                    <a:pt x="38910739" y="6044032"/>
                    <a:pt x="38843738" y="5918129"/>
                  </a:cubicBezTo>
                  <a:cubicBezTo>
                    <a:pt x="38736536" y="5716074"/>
                    <a:pt x="38626895" y="5557274"/>
                    <a:pt x="38514821" y="5441727"/>
                  </a:cubicBezTo>
                  <a:cubicBezTo>
                    <a:pt x="38402745" y="5326181"/>
                    <a:pt x="38288233" y="5238048"/>
                    <a:pt x="38171284" y="5177330"/>
                  </a:cubicBezTo>
                  <a:cubicBezTo>
                    <a:pt x="38058599" y="5119660"/>
                    <a:pt x="37940431" y="5079050"/>
                    <a:pt x="37816784" y="5055501"/>
                  </a:cubicBezTo>
                  <a:cubicBezTo>
                    <a:pt x="37693136" y="5031952"/>
                    <a:pt x="37567659" y="5020584"/>
                    <a:pt x="37440355" y="5021398"/>
                  </a:cubicBezTo>
                  <a:lnTo>
                    <a:pt x="35637399" y="5021398"/>
                  </a:lnTo>
                  <a:lnTo>
                    <a:pt x="35471721" y="4291810"/>
                  </a:lnTo>
                  <a:lnTo>
                    <a:pt x="37440355" y="4291810"/>
                  </a:lnTo>
                  <a:cubicBezTo>
                    <a:pt x="37548167" y="4291202"/>
                    <a:pt x="37661462" y="4297282"/>
                    <a:pt x="37780238" y="4310049"/>
                  </a:cubicBezTo>
                  <a:cubicBezTo>
                    <a:pt x="37899014" y="4322816"/>
                    <a:pt x="38019615" y="4345919"/>
                    <a:pt x="38142046" y="4379359"/>
                  </a:cubicBezTo>
                  <a:cubicBezTo>
                    <a:pt x="38329246" y="4432047"/>
                    <a:pt x="38515226" y="4518794"/>
                    <a:pt x="38699988" y="4639600"/>
                  </a:cubicBezTo>
                  <a:cubicBezTo>
                    <a:pt x="38884752" y="4760405"/>
                    <a:pt x="39056113" y="4920154"/>
                    <a:pt x="39214074" y="5118846"/>
                  </a:cubicBezTo>
                  <a:cubicBezTo>
                    <a:pt x="39364261" y="5316433"/>
                    <a:pt x="39494379" y="5540216"/>
                    <a:pt x="39604429" y="5790195"/>
                  </a:cubicBezTo>
                  <a:cubicBezTo>
                    <a:pt x="39714479" y="6040174"/>
                    <a:pt x="39808113" y="6358994"/>
                    <a:pt x="39885328" y="6746653"/>
                  </a:cubicBezTo>
                  <a:cubicBezTo>
                    <a:pt x="39935590" y="7009832"/>
                    <a:pt x="39961531" y="7253515"/>
                    <a:pt x="39963152" y="7477704"/>
                  </a:cubicBezTo>
                  <a:cubicBezTo>
                    <a:pt x="39963152" y="7653359"/>
                    <a:pt x="39948560" y="7818658"/>
                    <a:pt x="39919376" y="7973600"/>
                  </a:cubicBezTo>
                  <a:cubicBezTo>
                    <a:pt x="39890193" y="8128542"/>
                    <a:pt x="39846416" y="8271910"/>
                    <a:pt x="39788048" y="8403702"/>
                  </a:cubicBezTo>
                  <a:cubicBezTo>
                    <a:pt x="39698680" y="8598772"/>
                    <a:pt x="39585575" y="8766361"/>
                    <a:pt x="39448733" y="8906471"/>
                  </a:cubicBezTo>
                  <a:cubicBezTo>
                    <a:pt x="39311890" y="9046580"/>
                    <a:pt x="39162202" y="9158074"/>
                    <a:pt x="38999669" y="9240952"/>
                  </a:cubicBezTo>
                  <a:cubicBezTo>
                    <a:pt x="38837850" y="9322626"/>
                    <a:pt x="38671766" y="9380589"/>
                    <a:pt x="38501420" y="9414840"/>
                  </a:cubicBezTo>
                  <a:cubicBezTo>
                    <a:pt x="38331073" y="9449091"/>
                    <a:pt x="38162554" y="9465710"/>
                    <a:pt x="37995860" y="9464696"/>
                  </a:cubicBezTo>
                  <a:lnTo>
                    <a:pt x="33278936" y="9464696"/>
                  </a:lnTo>
                  <a:cubicBezTo>
                    <a:pt x="33147572" y="9465912"/>
                    <a:pt x="33013165" y="9463480"/>
                    <a:pt x="32875708" y="9457400"/>
                  </a:cubicBezTo>
                  <a:cubicBezTo>
                    <a:pt x="32738253" y="9451320"/>
                    <a:pt x="32596534" y="9434296"/>
                    <a:pt x="32450552" y="9406328"/>
                  </a:cubicBezTo>
                  <a:cubicBezTo>
                    <a:pt x="32342529" y="9387480"/>
                    <a:pt x="32232093" y="9359512"/>
                    <a:pt x="32119244" y="9322423"/>
                  </a:cubicBezTo>
                  <a:cubicBezTo>
                    <a:pt x="32006394" y="9285336"/>
                    <a:pt x="31896049" y="9235479"/>
                    <a:pt x="31788211" y="9172855"/>
                  </a:cubicBezTo>
                  <a:cubicBezTo>
                    <a:pt x="31622635" y="9075994"/>
                    <a:pt x="31467256" y="8948663"/>
                    <a:pt x="31322077" y="8790861"/>
                  </a:cubicBezTo>
                  <a:cubicBezTo>
                    <a:pt x="31176897" y="8633058"/>
                    <a:pt x="31043110" y="8442272"/>
                    <a:pt x="30920715" y="8218502"/>
                  </a:cubicBezTo>
                  <a:cubicBezTo>
                    <a:pt x="30799115" y="7990861"/>
                    <a:pt x="30689675" y="7724840"/>
                    <a:pt x="30592395" y="7420438"/>
                  </a:cubicBezTo>
                  <a:cubicBezTo>
                    <a:pt x="30495114" y="7116036"/>
                    <a:pt x="30409994" y="6764726"/>
                    <a:pt x="30337033" y="6366507"/>
                  </a:cubicBezTo>
                  <a:cubicBezTo>
                    <a:pt x="30298123" y="6166483"/>
                    <a:pt x="30268938" y="5976816"/>
                    <a:pt x="30249479" y="5797506"/>
                  </a:cubicBezTo>
                  <a:cubicBezTo>
                    <a:pt x="30230024" y="5618195"/>
                    <a:pt x="30220296" y="5450459"/>
                    <a:pt x="30220296" y="5294298"/>
                  </a:cubicBezTo>
                  <a:cubicBezTo>
                    <a:pt x="30220700" y="5051275"/>
                    <a:pt x="30241777" y="4831401"/>
                    <a:pt x="30283529" y="4634674"/>
                  </a:cubicBezTo>
                  <a:cubicBezTo>
                    <a:pt x="30325278" y="4437948"/>
                    <a:pt x="30385269" y="4261769"/>
                    <a:pt x="30463498" y="4106133"/>
                  </a:cubicBezTo>
                  <a:cubicBezTo>
                    <a:pt x="30517610" y="3988888"/>
                    <a:pt x="30582058" y="3884001"/>
                    <a:pt x="30656842" y="3791474"/>
                  </a:cubicBezTo>
                  <a:cubicBezTo>
                    <a:pt x="30731625" y="3698947"/>
                    <a:pt x="30813098" y="3618646"/>
                    <a:pt x="30901259" y="3550572"/>
                  </a:cubicBezTo>
                  <a:cubicBezTo>
                    <a:pt x="31034800" y="3444984"/>
                    <a:pt x="31173045" y="3364322"/>
                    <a:pt x="31315997" y="3308588"/>
                  </a:cubicBezTo>
                  <a:cubicBezTo>
                    <a:pt x="31458948" y="3252855"/>
                    <a:pt x="31596896" y="3213537"/>
                    <a:pt x="31729842" y="3190636"/>
                  </a:cubicBezTo>
                  <a:cubicBezTo>
                    <a:pt x="31862602" y="3166924"/>
                    <a:pt x="31988752" y="3151115"/>
                    <a:pt x="32108292" y="3143211"/>
                  </a:cubicBezTo>
                  <a:cubicBezTo>
                    <a:pt x="32227831" y="3135306"/>
                    <a:pt x="32332171" y="3131657"/>
                    <a:pt x="32421315" y="3132265"/>
                  </a:cubicBezTo>
                  <a:close/>
                  <a:moveTo>
                    <a:pt x="38414927" y="3132265"/>
                  </a:moveTo>
                  <a:lnTo>
                    <a:pt x="38570858" y="3871597"/>
                  </a:lnTo>
                  <a:lnTo>
                    <a:pt x="36046719" y="3871597"/>
                  </a:lnTo>
                  <a:cubicBezTo>
                    <a:pt x="35793512" y="3862470"/>
                    <a:pt x="35603650" y="3798576"/>
                    <a:pt x="35477137" y="3679919"/>
                  </a:cubicBezTo>
                  <a:cubicBezTo>
                    <a:pt x="35350623" y="3561260"/>
                    <a:pt x="35266882" y="3442602"/>
                    <a:pt x="35225914" y="3323945"/>
                  </a:cubicBezTo>
                  <a:cubicBezTo>
                    <a:pt x="35184946" y="3205286"/>
                    <a:pt x="35166176" y="3141393"/>
                    <a:pt x="35169606" y="3132265"/>
                  </a:cubicBezTo>
                  <a:close/>
                  <a:moveTo>
                    <a:pt x="43199999" y="0"/>
                  </a:moveTo>
                  <a:lnTo>
                    <a:pt x="0" y="0"/>
                  </a:lnTo>
                  <a:lnTo>
                    <a:pt x="0" y="13860000"/>
                  </a:lnTo>
                  <a:lnTo>
                    <a:pt x="43199999" y="1386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16" name="Zástupný symbol pro zápatí 5">
            <a:extLst>
              <a:ext uri="{FF2B5EF4-FFF2-40B4-BE49-F238E27FC236}">
                <a16:creationId xmlns:a16="http://schemas.microsoft.com/office/drawing/2014/main" xmlns="" id="{89FAF33F-3CBB-4F88-A315-81147A8A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9145" y="4614078"/>
            <a:ext cx="3995730" cy="273844"/>
          </a:xfrm>
        </p:spPr>
        <p:txBody>
          <a:bodyPr lIns="180000"/>
          <a:lstStyle/>
          <a:p>
            <a:pPr algn="l">
              <a:lnSpc>
                <a:spcPct val="100000"/>
              </a:lnSpc>
            </a:pPr>
            <a:r>
              <a:rPr lang="cs-CZ" sz="1000" spc="20" dirty="0">
                <a:solidFill>
                  <a:srgbClr val="1E2B5C"/>
                </a:solidFill>
                <a:latin typeface="CD Fedra Medium" pitchFamily="2" charset="-18"/>
              </a:rPr>
              <a:t>České dráhy – moderní, spolehlivý a bezpečný dopravce</a:t>
            </a:r>
          </a:p>
        </p:txBody>
      </p: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726F984F-6753-4D0A-B9F4-DF40B3B20020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0" name="Přímá spojnice 19">
              <a:extLst>
                <a:ext uri="{FF2B5EF4-FFF2-40B4-BE49-F238E27FC236}">
                  <a16:creationId xmlns:a16="http://schemas.microsoft.com/office/drawing/2014/main" xmlns="" id="{FFBD4034-1DF5-4E9A-A1CC-C7322D5B317A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6848C9A8-E62E-4B6A-A2D9-C4D827E13774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4DDDD469-08E7-4BB6-B62B-7C8AE371FC3A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Obdélník 2"/>
          <p:cNvSpPr/>
          <p:nvPr/>
        </p:nvSpPr>
        <p:spPr>
          <a:xfrm>
            <a:off x="7463453" y="3178800"/>
            <a:ext cx="290752" cy="828000"/>
          </a:xfrm>
          <a:prstGeom prst="rect">
            <a:avLst/>
          </a:prstGeom>
          <a:solidFill>
            <a:srgbClr val="002664"/>
          </a:solidFill>
        </p:spPr>
        <p:txBody>
          <a:bodyPr wrap="square" rtlCol="0" anchor="ctr">
            <a:spAutoFit/>
          </a:bodyPr>
          <a:lstStyle/>
          <a:p>
            <a:pPr algn="l"/>
            <a:endParaRPr lang="cs-CZ" sz="1200">
              <a:solidFill>
                <a:srgbClr val="009FE3"/>
              </a:solidFill>
              <a:latin typeface="CD Fedra Medium" pitchFamily="2" charset="-18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7906757" y="2602800"/>
            <a:ext cx="290752" cy="1404000"/>
          </a:xfrm>
          <a:prstGeom prst="rect">
            <a:avLst/>
          </a:prstGeom>
          <a:solidFill>
            <a:srgbClr val="002664"/>
          </a:solidFill>
        </p:spPr>
        <p:txBody>
          <a:bodyPr wrap="square" rtlCol="0" anchor="ctr">
            <a:spAutoFit/>
          </a:bodyPr>
          <a:lstStyle/>
          <a:p>
            <a:pPr algn="l"/>
            <a:endParaRPr lang="cs-CZ" sz="1200">
              <a:solidFill>
                <a:srgbClr val="009FE3"/>
              </a:solidFill>
              <a:latin typeface="CD Fedra Medium" pitchFamily="2" charset="-18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8369862" y="2134800"/>
            <a:ext cx="290752" cy="1872000"/>
          </a:xfrm>
          <a:prstGeom prst="rect">
            <a:avLst/>
          </a:prstGeom>
          <a:solidFill>
            <a:srgbClr val="002664"/>
          </a:solidFill>
        </p:spPr>
        <p:txBody>
          <a:bodyPr wrap="square" rtlCol="0" anchor="ctr">
            <a:spAutoFit/>
          </a:bodyPr>
          <a:lstStyle/>
          <a:p>
            <a:pPr algn="l"/>
            <a:endParaRPr lang="cs-CZ" sz="1200">
              <a:solidFill>
                <a:srgbClr val="009FE3"/>
              </a:solidFill>
              <a:latin typeface="CD Fedra Medium" pitchFamily="2" charset="-18"/>
            </a:endParaRPr>
          </a:p>
        </p:txBody>
      </p:sp>
      <p:cxnSp>
        <p:nvCxnSpPr>
          <p:cNvPr id="28" name="Pravoúhlá spojnice 27"/>
          <p:cNvCxnSpPr/>
          <p:nvPr/>
        </p:nvCxnSpPr>
        <p:spPr>
          <a:xfrm rot="5400000" flipH="1" flipV="1">
            <a:off x="7217639" y="2112987"/>
            <a:ext cx="1225686" cy="443303"/>
          </a:xfrm>
          <a:prstGeom prst="bentConnector3">
            <a:avLst>
              <a:gd name="adj1" fmla="val 50000"/>
            </a:avLst>
          </a:prstGeom>
          <a:ln w="76200">
            <a:solidFill>
              <a:srgbClr val="009F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>
            <a:off x="8052133" y="1760700"/>
            <a:ext cx="503307" cy="0"/>
          </a:xfrm>
          <a:prstGeom prst="straightConnector1">
            <a:avLst/>
          </a:prstGeom>
          <a:ln w="76200">
            <a:solidFill>
              <a:srgbClr val="009FD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16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délník 54">
            <a:extLst>
              <a:ext uri="{FF2B5EF4-FFF2-40B4-BE49-F238E27FC236}">
                <a16:creationId xmlns:a16="http://schemas.microsoft.com/office/drawing/2014/main" xmlns="" id="{B99EA9F7-DD3C-415C-B6D3-D1866EE9B1BC}"/>
              </a:ext>
            </a:extLst>
          </p:cNvPr>
          <p:cNvSpPr/>
          <p:nvPr/>
        </p:nvSpPr>
        <p:spPr>
          <a:xfrm>
            <a:off x="358775" y="276229"/>
            <a:ext cx="8426450" cy="2187179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Podnadpis 4">
            <a:extLst>
              <a:ext uri="{FF2B5EF4-FFF2-40B4-BE49-F238E27FC236}">
                <a16:creationId xmlns:a16="http://schemas.microsoft.com/office/drawing/2014/main" xmlns="" id="{84421102-5BE8-42D1-BC7C-D72A8600A674}"/>
              </a:ext>
            </a:extLst>
          </p:cNvPr>
          <p:cNvSpPr txBox="1">
            <a:spLocks/>
          </p:cNvSpPr>
          <p:nvPr/>
        </p:nvSpPr>
        <p:spPr>
          <a:xfrm>
            <a:off x="339735" y="2802426"/>
            <a:ext cx="4265000" cy="9858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600"/>
              </a:lnSpc>
              <a:spcBef>
                <a:spcPts val="0"/>
              </a:spcBef>
            </a:pPr>
            <a:r>
              <a:rPr lang="cs-CZ" sz="28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Děkuji za pozornost.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62" y="368806"/>
            <a:ext cx="3919537" cy="125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Podnadpis 4">
            <a:extLst>
              <a:ext uri="{FF2B5EF4-FFF2-40B4-BE49-F238E27FC236}">
                <a16:creationId xmlns:a16="http://schemas.microsoft.com/office/drawing/2014/main" xmlns="" id="{84421102-5BE8-42D1-BC7C-D72A8600A674}"/>
              </a:ext>
            </a:extLst>
          </p:cNvPr>
          <p:cNvSpPr txBox="1">
            <a:spLocks/>
          </p:cNvSpPr>
          <p:nvPr/>
        </p:nvSpPr>
        <p:spPr>
          <a:xfrm>
            <a:off x="4572000" y="2802426"/>
            <a:ext cx="4180490" cy="11372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cs-CZ" sz="1600" spc="20" dirty="0">
                <a:solidFill>
                  <a:srgbClr val="1E2B5C"/>
                </a:solidFill>
                <a:latin typeface="CD Fedra Medium" pitchFamily="2" charset="-18"/>
              </a:rPr>
              <a:t>Václav Nebeský</a:t>
            </a:r>
            <a:r>
              <a:rPr lang="cs-CZ" sz="14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/>
            </a:r>
            <a:br>
              <a:rPr lang="cs-CZ" sz="1400" b="1" spc="20" dirty="0">
                <a:solidFill>
                  <a:srgbClr val="1E2B5C"/>
                </a:solidFill>
                <a:latin typeface="CD Fedra Book" panose="02000000000000000000" pitchFamily="2" charset="-18"/>
              </a:rPr>
            </a:br>
            <a:r>
              <a:rPr lang="cs-CZ" sz="1400" spc="20" dirty="0">
                <a:solidFill>
                  <a:srgbClr val="1E2B5C"/>
                </a:solidFill>
                <a:latin typeface="CD Fedra Book" panose="02000000000000000000" pitchFamily="2" charset="-18"/>
              </a:rPr>
              <a:t>předseda představenstva a generální ředitel </a:t>
            </a:r>
            <a:r>
              <a:rPr lang="cs-CZ" sz="1400" spc="20" dirty="0" smtClean="0">
                <a:solidFill>
                  <a:srgbClr val="1E2B5C"/>
                </a:solidFill>
                <a:latin typeface="CD Fedra Book" panose="02000000000000000000" pitchFamily="2" charset="-18"/>
              </a:rPr>
              <a:t>ČD</a:t>
            </a:r>
            <a:endParaRPr lang="cs-CZ" sz="1600" spc="20" dirty="0">
              <a:solidFill>
                <a:srgbClr val="1E2B5C"/>
              </a:solidFill>
              <a:latin typeface="CD Fedra Book" panose="02000000000000000000" pitchFamily="2" charset="-18"/>
            </a:endParaRPr>
          </a:p>
        </p:txBody>
      </p: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65965261-E559-418A-81CC-C50EA1257CCD}"/>
              </a:ext>
            </a:extLst>
          </p:cNvPr>
          <p:cNvGrpSpPr/>
          <p:nvPr/>
        </p:nvGrpSpPr>
        <p:grpSpPr>
          <a:xfrm rot="10800000">
            <a:off x="365917" y="4643124"/>
            <a:ext cx="360363" cy="123824"/>
            <a:chOff x="362744" y="6341129"/>
            <a:chExt cx="3531394" cy="123824"/>
          </a:xfrm>
        </p:grpSpPr>
        <p:cxnSp>
          <p:nvCxnSpPr>
            <p:cNvPr id="20" name="Přímá spojnice 19">
              <a:extLst>
                <a:ext uri="{FF2B5EF4-FFF2-40B4-BE49-F238E27FC236}">
                  <a16:creationId xmlns:a16="http://schemas.microsoft.com/office/drawing/2014/main" xmlns="" id="{DFE3F30E-15D5-491B-9D73-34CC8987194D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341129"/>
              <a:ext cx="3531394" cy="0"/>
            </a:xfrm>
            <a:prstGeom prst="line">
              <a:avLst/>
            </a:prstGeom>
            <a:ln w="60960">
              <a:solidFill>
                <a:srgbClr val="00266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xmlns="" id="{ADA7A06A-F6D4-481C-8786-7497EDDD8F2E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03041"/>
              <a:ext cx="3531394" cy="0"/>
            </a:xfrm>
            <a:prstGeom prst="line">
              <a:avLst/>
            </a:prstGeom>
            <a:ln w="60960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nice 21">
              <a:extLst>
                <a:ext uri="{FF2B5EF4-FFF2-40B4-BE49-F238E27FC236}">
                  <a16:creationId xmlns:a16="http://schemas.microsoft.com/office/drawing/2014/main" xmlns="" id="{9249D780-6795-4535-8C8B-912A22C5D9A9}"/>
                </a:ext>
              </a:extLst>
            </p:cNvPr>
            <p:cNvCxnSpPr>
              <a:cxnSpLocks/>
            </p:cNvCxnSpPr>
            <p:nvPr/>
          </p:nvCxnSpPr>
          <p:spPr>
            <a:xfrm>
              <a:off x="362744" y="6464953"/>
              <a:ext cx="3531394" cy="0"/>
            </a:xfrm>
            <a:prstGeom prst="line">
              <a:avLst/>
            </a:prstGeom>
            <a:ln w="60960">
              <a:solidFill>
                <a:srgbClr val="009FE3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557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>
        <a:spAutoFit/>
      </a:bodyPr>
      <a:lstStyle>
        <a:defPPr algn="l">
          <a:defRPr sz="1200">
            <a:solidFill>
              <a:srgbClr val="009FE3"/>
            </a:solidFill>
            <a:latin typeface="CD Fedra Medium" pitchFamily="2" charset="-18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2" ma:contentTypeDescription="Vytvoří nový dokument" ma:contentTypeScope="" ma:versionID="0c3a50f40feb0f2f35fe67b047648976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859781ea61f1f623dd1f0981d0cdbf64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329563-46ED-415A-B3CF-B0C8EB20B9E9}"/>
</file>

<file path=customXml/itemProps2.xml><?xml version="1.0" encoding="utf-8"?>
<ds:datastoreItem xmlns:ds="http://schemas.openxmlformats.org/officeDocument/2006/customXml" ds:itemID="{1A43C909-6045-4EDA-B9B0-DFE161240032}"/>
</file>

<file path=customXml/itemProps3.xml><?xml version="1.0" encoding="utf-8"?>
<ds:datastoreItem xmlns:ds="http://schemas.openxmlformats.org/officeDocument/2006/customXml" ds:itemID="{C970FF05-36EA-4810-8ABC-7C087B90F7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1369</TotalTime>
  <Words>575</Words>
  <Application>Microsoft Office PowerPoint</Application>
  <PresentationFormat>Předvádění na obrazovce (16:9)</PresentationFormat>
  <Paragraphs>97</Paragraphs>
  <Slides>9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Smetana Jakub</dc:creator>
  <cp:lastModifiedBy>Pagan Robert, Bc.</cp:lastModifiedBy>
  <cp:revision>117</cp:revision>
  <cp:lastPrinted>2020-09-23T11:16:47Z</cp:lastPrinted>
  <dcterms:created xsi:type="dcterms:W3CDTF">2020-06-17T11:13:33Z</dcterms:created>
  <dcterms:modified xsi:type="dcterms:W3CDTF">2020-09-23T12:56:25Z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0x0101007264FE49EA983347BC7C3FA7254FCFE8</vt:lpwstr>
  </property>
</Properties>
</file>