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0"/>
  </p:notesMasterIdLst>
  <p:sldIdLst>
    <p:sldId id="256" r:id="rId2"/>
    <p:sldId id="263" r:id="rId3"/>
    <p:sldId id="280" r:id="rId4"/>
    <p:sldId id="279" r:id="rId5"/>
    <p:sldId id="272" r:id="rId6"/>
    <p:sldId id="275" r:id="rId7"/>
    <p:sldId id="278" r:id="rId8"/>
    <p:sldId id="269" r:id="rId9"/>
  </p:sldIdLst>
  <p:sldSz cx="12192000" cy="6858000"/>
  <p:notesSz cx="6858000" cy="9144000"/>
  <p:defaultTextStyle>
    <a:defPPr>
      <a:defRPr lang="nl-NL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6]" lastIdx="1" clrIdx="6">
    <p:extLst/>
  </p:cmAuthor>
  <p:cmAuthor id="1" name="Anja" initials="AC" lastIdx="1" clrIdx="0">
    <p:extLst/>
  </p:cmAuthor>
  <p:cmAuthor id="8" name="Dusan Bruoth" initials="DB" lastIdx="0" clrIdx="7">
    <p:extLst>
      <p:ext uri="{19B8F6BF-5375-455C-9EA6-DF929625EA0E}">
        <p15:presenceInfo xmlns:p15="http://schemas.microsoft.com/office/powerpoint/2012/main" userId="S-1-5-21-1659004503-515967899-1801674531-9652" providerId="AD"/>
      </p:ext>
    </p:extLst>
  </p:cmAuthor>
  <p:cmAuthor id="2" name="Arnout Drenthel" initials="AD" lastIdx="4" clrIdx="1">
    <p:extLst/>
  </p:cmAuthor>
  <p:cmAuthor id="3" name="Arnout Drenthel" initials="AD [2]" lastIdx="1" clrIdx="2">
    <p:extLst/>
  </p:cmAuthor>
  <p:cmAuthor id="4" name="Arnout Drenthel" initials="AD [3]" lastIdx="1" clrIdx="3">
    <p:extLst/>
  </p:cmAuthor>
  <p:cmAuthor id="5" name="Arnout Drenthel" initials="AD [4]" lastIdx="1" clrIdx="4">
    <p:extLst/>
  </p:cmAuthor>
  <p:cmAuthor id="6" name="Arnout Drenthel" initials="AD [5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337" autoAdjust="0"/>
  </p:normalViewPr>
  <p:slideViewPr>
    <p:cSldViewPr snapToGrid="0" snapToObjects="1">
      <p:cViewPr varScale="1">
        <p:scale>
          <a:sx n="101" d="100"/>
          <a:sy n="101" d="100"/>
        </p:scale>
        <p:origin x="324" y="72"/>
      </p:cViewPr>
      <p:guideLst>
        <p:guide orient="horz" pos="16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0C25D-3C30-7A4C-B8C0-FBC3BCE7969B}" type="datetimeFigureOut">
              <a:rPr lang="nl-NL" smtClean="0"/>
              <a:pPr/>
              <a:t>15-9-2021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048CA-3A1B-1F4D-A242-7AA94272B03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63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49577" y="1530332"/>
            <a:ext cx="7988073" cy="1898668"/>
          </a:xfrm>
          <a:prstGeom prst="round1Rect">
            <a:avLst>
              <a:gd name="adj" fmla="val 18371"/>
            </a:avLst>
          </a:prstGeom>
          <a:solidFill>
            <a:schemeClr val="bg1">
              <a:alpha val="80000"/>
            </a:schemeClr>
          </a:solidFill>
        </p:spPr>
        <p:txBody>
          <a:bodyPr lIns="406800" rIns="406800" anchor="ctr" anchorCtr="0">
            <a:normAutofit/>
          </a:bodyPr>
          <a:lstStyle>
            <a:lvl1pPr>
              <a:lnSpc>
                <a:spcPct val="8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49350" y="3429000"/>
            <a:ext cx="7988300" cy="755650"/>
          </a:xfrm>
          <a:solidFill>
            <a:schemeClr val="bg1">
              <a:alpha val="80000"/>
            </a:schemeClr>
          </a:solidFill>
        </p:spPr>
        <p:txBody>
          <a:bodyPr lIns="432000" rIns="410400" bIns="144000" anchor="b" anchorCtr="0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261937" indent="0">
              <a:buNone/>
              <a:defRPr sz="2800" b="0" cap="all" baseline="0">
                <a:solidFill>
                  <a:schemeClr val="accent2"/>
                </a:solidFill>
              </a:defRPr>
            </a:lvl2pPr>
            <a:lvl3pPr marL="536575" indent="0">
              <a:buNone/>
              <a:defRPr sz="2800" b="0" cap="all" baseline="0">
                <a:solidFill>
                  <a:schemeClr val="accent2"/>
                </a:solidFill>
              </a:defRPr>
            </a:lvl3pPr>
            <a:lvl4pPr marL="812800" indent="0">
              <a:buNone/>
              <a:defRPr sz="2800" b="0" cap="all" baseline="0">
                <a:solidFill>
                  <a:schemeClr val="accent2"/>
                </a:solidFill>
              </a:defRPr>
            </a:lvl4pPr>
            <a:lvl5pPr marL="1074737" indent="0">
              <a:buNone/>
              <a:defRPr sz="2800" b="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Klik om ondertitel in te voegen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5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2 kolommen met subk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41413" y="575489"/>
            <a:ext cx="9907588" cy="7848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1141413" y="1520825"/>
            <a:ext cx="9907587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7"/>
          <p:cNvSpPr>
            <a:spLocks noGrp="1"/>
          </p:cNvSpPr>
          <p:nvPr>
            <p:ph type="body" sz="quarter" idx="17"/>
          </p:nvPr>
        </p:nvSpPr>
        <p:spPr>
          <a:xfrm>
            <a:off x="1141413" y="1808163"/>
            <a:ext cx="4621212" cy="71732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261937" indent="0">
              <a:buNone/>
              <a:defRPr sz="2000" b="1">
                <a:solidFill>
                  <a:schemeClr val="accent1"/>
                </a:solidFill>
              </a:defRPr>
            </a:lvl2pPr>
            <a:lvl3pPr marL="536575" indent="0">
              <a:buNone/>
              <a:defRPr sz="2000" b="1">
                <a:solidFill>
                  <a:schemeClr val="accent1"/>
                </a:solidFill>
              </a:defRPr>
            </a:lvl3pPr>
            <a:lvl4pPr marL="812800" indent="0">
              <a:buNone/>
              <a:defRPr sz="2000" b="1">
                <a:solidFill>
                  <a:schemeClr val="accent1"/>
                </a:solidFill>
              </a:defRPr>
            </a:lvl4pPr>
            <a:lvl5pPr marL="1074737" indent="0">
              <a:buNone/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nl-NL" dirty="0"/>
          </a:p>
        </p:txBody>
      </p:sp>
      <p:sp>
        <p:nvSpPr>
          <p:cNvPr id="13" name="Tijdelijke aanduiding voor tekst 7"/>
          <p:cNvSpPr>
            <a:spLocks noGrp="1"/>
          </p:cNvSpPr>
          <p:nvPr>
            <p:ph type="body" sz="quarter" idx="18"/>
          </p:nvPr>
        </p:nvSpPr>
        <p:spPr>
          <a:xfrm>
            <a:off x="1141413" y="2525485"/>
            <a:ext cx="4621212" cy="3575277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261937" indent="0">
              <a:buNone/>
              <a:defRPr sz="2000" b="0">
                <a:solidFill>
                  <a:schemeClr val="tx1"/>
                </a:solidFill>
              </a:defRPr>
            </a:lvl2pPr>
            <a:lvl3pPr marL="536575" indent="0">
              <a:buNone/>
              <a:defRPr sz="2000" b="0">
                <a:solidFill>
                  <a:schemeClr val="tx1"/>
                </a:solidFill>
              </a:defRPr>
            </a:lvl3pPr>
            <a:lvl4pPr marL="812800" indent="0">
              <a:buNone/>
              <a:defRPr sz="2000" b="0">
                <a:solidFill>
                  <a:schemeClr val="tx1"/>
                </a:solidFill>
              </a:defRPr>
            </a:lvl4pPr>
            <a:lvl5pPr marL="1074737" indent="0"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nl-NL" dirty="0"/>
          </a:p>
        </p:txBody>
      </p:sp>
      <p:sp>
        <p:nvSpPr>
          <p:cNvPr id="9" name="Tijdelijke aanduiding voor tekst 7"/>
          <p:cNvSpPr>
            <a:spLocks noGrp="1"/>
          </p:cNvSpPr>
          <p:nvPr>
            <p:ph type="body" sz="quarter" idx="19"/>
          </p:nvPr>
        </p:nvSpPr>
        <p:spPr>
          <a:xfrm>
            <a:off x="6427788" y="1808163"/>
            <a:ext cx="4621212" cy="71732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261937" indent="0">
              <a:buNone/>
              <a:defRPr sz="2000" b="1">
                <a:solidFill>
                  <a:schemeClr val="accent1"/>
                </a:solidFill>
              </a:defRPr>
            </a:lvl2pPr>
            <a:lvl3pPr marL="536575" indent="0">
              <a:buNone/>
              <a:defRPr sz="2000" b="1">
                <a:solidFill>
                  <a:schemeClr val="accent1"/>
                </a:solidFill>
              </a:defRPr>
            </a:lvl3pPr>
            <a:lvl4pPr marL="812800" indent="0">
              <a:buNone/>
              <a:defRPr sz="2000" b="1">
                <a:solidFill>
                  <a:schemeClr val="accent1"/>
                </a:solidFill>
              </a:defRPr>
            </a:lvl4pPr>
            <a:lvl5pPr marL="1074737" indent="0">
              <a:buNone/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nl-NL" dirty="0"/>
          </a:p>
        </p:txBody>
      </p:sp>
      <p:sp>
        <p:nvSpPr>
          <p:cNvPr id="10" name="Tijdelijke aanduiding voor tekst 7"/>
          <p:cNvSpPr>
            <a:spLocks noGrp="1"/>
          </p:cNvSpPr>
          <p:nvPr>
            <p:ph type="body" sz="quarter" idx="20"/>
          </p:nvPr>
        </p:nvSpPr>
        <p:spPr>
          <a:xfrm>
            <a:off x="6427788" y="2525485"/>
            <a:ext cx="4621212" cy="3575277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261937" indent="0">
              <a:buNone/>
              <a:defRPr sz="2000" b="0">
                <a:solidFill>
                  <a:schemeClr val="tx1"/>
                </a:solidFill>
              </a:defRPr>
            </a:lvl2pPr>
            <a:lvl3pPr marL="536575" indent="0">
              <a:buNone/>
              <a:defRPr sz="2000" b="0">
                <a:solidFill>
                  <a:schemeClr val="tx1"/>
                </a:solidFill>
              </a:defRPr>
            </a:lvl3pPr>
            <a:lvl4pPr marL="812800" indent="0">
              <a:buNone/>
              <a:defRPr sz="2000" b="0">
                <a:solidFill>
                  <a:schemeClr val="tx1"/>
                </a:solidFill>
              </a:defRPr>
            </a:lvl4pPr>
            <a:lvl5pPr marL="1074737" indent="0"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29574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36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1141413" y="1520825"/>
            <a:ext cx="9907587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510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451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volledig scherm, tite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55999" y="5309026"/>
            <a:ext cx="10680001" cy="771346"/>
          </a:xfrm>
          <a:prstGeom prst="round1Rect">
            <a:avLst>
              <a:gd name="adj" fmla="val 42419"/>
            </a:avLst>
          </a:prstGeom>
          <a:solidFill>
            <a:schemeClr val="bg1">
              <a:alpha val="80000"/>
            </a:schemeClr>
          </a:solidFill>
        </p:spPr>
        <p:txBody>
          <a:bodyPr lIns="360000" tIns="180000" rIns="360000" bIns="180000" anchor="ctr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8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volledig scherm, tekst links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4487335"/>
            <a:ext cx="4176464" cy="1613428"/>
          </a:xfrm>
          <a:prstGeom prst="round1Rect">
            <a:avLst>
              <a:gd name="adj" fmla="val 32333"/>
            </a:avLst>
          </a:prstGeom>
          <a:solidFill>
            <a:schemeClr val="bg1">
              <a:alpha val="80000"/>
            </a:schemeClr>
          </a:solidFill>
        </p:spPr>
        <p:txBody>
          <a:bodyPr lIns="360000" tIns="360000" rIns="360000" bIns="360000" anchor="b" anchorCtr="0">
            <a:spAutoFit/>
          </a:bodyPr>
          <a:lstStyle>
            <a:lvl1pPr>
              <a:lnSpc>
                <a:spcPct val="9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095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(fullscreen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lIns="360000" tIns="360000" rIns="360000" bIns="36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99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uitgesned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127449" y="2975429"/>
            <a:ext cx="3439790" cy="827314"/>
          </a:xfrm>
        </p:spPr>
        <p:txBody>
          <a:bodyPr lIns="0" rIns="0"/>
          <a:lstStyle>
            <a:lvl1pPr marL="0" indent="0">
              <a:buNone/>
              <a:defRPr/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1141413" y="2666587"/>
            <a:ext cx="3425826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5341939" y="758031"/>
            <a:ext cx="5707062" cy="5341938"/>
          </a:xfrm>
          <a:prstGeom prst="round1Rect">
            <a:avLst>
              <a:gd name="adj" fmla="val 10146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nl-NL" dirty="0"/>
          </a:p>
        </p:txBody>
      </p:sp>
      <p:sp>
        <p:nvSpPr>
          <p:cNvPr id="12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1127448" y="3780178"/>
            <a:ext cx="3439790" cy="2319791"/>
          </a:xfrm>
        </p:spPr>
        <p:txBody>
          <a:bodyPr lIns="0" rIns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itel 12"/>
          <p:cNvSpPr>
            <a:spLocks noGrp="1"/>
          </p:cNvSpPr>
          <p:nvPr>
            <p:ph type="title"/>
          </p:nvPr>
        </p:nvSpPr>
        <p:spPr>
          <a:xfrm>
            <a:off x="1141413" y="575489"/>
            <a:ext cx="3425826" cy="1833884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990968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2876" userDrawn="1">
          <p15:clr>
            <a:srgbClr val="FBAE40"/>
          </p15:clr>
        </p15:guide>
        <p15:guide id="3" pos="336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of 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5334000" y="0"/>
            <a:ext cx="6858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nl-NL" dirty="0"/>
          </a:p>
        </p:txBody>
      </p:sp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1141413" y="478971"/>
            <a:ext cx="3425825" cy="1930402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sp>
        <p:nvSpPr>
          <p:cNvPr id="5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49" y="2975429"/>
            <a:ext cx="3439790" cy="3125334"/>
          </a:xfrm>
        </p:spPr>
        <p:txBody>
          <a:bodyPr lIns="0" rIns="0"/>
          <a:lstStyle>
            <a:lvl1pPr marL="0" indent="0">
              <a:buNone/>
              <a:defRPr baseline="0"/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nl-NL" dirty="0" smtClean="0"/>
              <a:t>Klik om toelichting toe te voegen</a:t>
            </a:r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1141413" y="2666587"/>
            <a:ext cx="3425826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96271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2" pos="287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038600" y="6357600"/>
            <a:ext cx="41148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305800" y="635760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1141413" y="2666587"/>
            <a:ext cx="3425826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el 12"/>
          <p:cNvSpPr>
            <a:spLocks noGrp="1"/>
          </p:cNvSpPr>
          <p:nvPr>
            <p:ph type="title"/>
          </p:nvPr>
        </p:nvSpPr>
        <p:spPr>
          <a:xfrm>
            <a:off x="1141413" y="575489"/>
            <a:ext cx="3425826" cy="1833884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sp>
        <p:nvSpPr>
          <p:cNvPr id="28" name="Tijdelijke aanduiding voor afbeelding 5"/>
          <p:cNvSpPr>
            <a:spLocks noGrp="1"/>
          </p:cNvSpPr>
          <p:nvPr>
            <p:ph type="pic" sz="quarter" idx="25" hasCustomPrompt="1"/>
          </p:nvPr>
        </p:nvSpPr>
        <p:spPr>
          <a:xfrm>
            <a:off x="5340350" y="765175"/>
            <a:ext cx="1692000" cy="1908000"/>
          </a:xfrm>
          <a:prstGeom prst="round1Rect">
            <a:avLst>
              <a:gd name="adj" fmla="val 19928"/>
            </a:avLst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nl-NL" dirty="0" smtClean="0"/>
              <a:t>Voeg profielfoto toe </a:t>
            </a:r>
            <a:endParaRPr lang="nl-NL" dirty="0"/>
          </a:p>
        </p:txBody>
      </p:sp>
      <p:sp>
        <p:nvSpPr>
          <p:cNvPr id="29" name="Tijdelijke aanduiding voor tekst 16"/>
          <p:cNvSpPr>
            <a:spLocks noGrp="1"/>
          </p:cNvSpPr>
          <p:nvPr>
            <p:ph type="body" sz="quarter" idx="26" hasCustomPrompt="1"/>
          </p:nvPr>
        </p:nvSpPr>
        <p:spPr>
          <a:xfrm>
            <a:off x="5340350" y="2678906"/>
            <a:ext cx="1695450" cy="31500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  <a:lvl2pPr marL="261937" indent="0" algn="ctr">
              <a:buNone/>
              <a:defRPr sz="1200" b="1">
                <a:solidFill>
                  <a:schemeClr val="accent2"/>
                </a:solidFill>
              </a:defRPr>
            </a:lvl2pPr>
            <a:lvl3pPr marL="536575" indent="0" algn="ctr">
              <a:buNone/>
              <a:defRPr sz="1200" b="1">
                <a:solidFill>
                  <a:schemeClr val="accent2"/>
                </a:solidFill>
              </a:defRPr>
            </a:lvl3pPr>
            <a:lvl4pPr marL="812800" indent="0" algn="ctr">
              <a:buNone/>
              <a:defRPr sz="1200" b="1">
                <a:solidFill>
                  <a:schemeClr val="accent2"/>
                </a:solidFill>
              </a:defRPr>
            </a:lvl4pPr>
            <a:lvl5pPr marL="1074737" indent="0" algn="ctr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Voeg naam toe</a:t>
            </a:r>
          </a:p>
        </p:txBody>
      </p:sp>
      <p:sp>
        <p:nvSpPr>
          <p:cNvPr id="30" name="Tijdelijke aanduiding voor tekst 16"/>
          <p:cNvSpPr>
            <a:spLocks noGrp="1"/>
          </p:cNvSpPr>
          <p:nvPr>
            <p:ph type="body" sz="quarter" idx="27" hasCustomPrompt="1"/>
          </p:nvPr>
        </p:nvSpPr>
        <p:spPr>
          <a:xfrm>
            <a:off x="5340350" y="2996386"/>
            <a:ext cx="1695450" cy="428400"/>
          </a:xfrm>
        </p:spPr>
        <p:txBody>
          <a:bodyPr tIns="0">
            <a:noAutofit/>
          </a:bodyPr>
          <a:lstStyle>
            <a:lvl1pPr marL="0" indent="0" algn="ctr">
              <a:buNone/>
              <a:defRPr sz="1200" b="0">
                <a:solidFill>
                  <a:schemeClr val="tx2"/>
                </a:solidFill>
              </a:defRPr>
            </a:lvl1pPr>
            <a:lvl2pPr marL="261937" indent="0" algn="ctr">
              <a:buNone/>
              <a:defRPr sz="1200" b="0">
                <a:solidFill>
                  <a:schemeClr val="accent2"/>
                </a:solidFill>
              </a:defRPr>
            </a:lvl2pPr>
            <a:lvl3pPr marL="536575" indent="0" algn="ctr">
              <a:buNone/>
              <a:defRPr sz="1200" b="0">
                <a:solidFill>
                  <a:schemeClr val="accent2"/>
                </a:solidFill>
              </a:defRPr>
            </a:lvl3pPr>
            <a:lvl4pPr marL="812800" indent="0" algn="ctr">
              <a:buNone/>
              <a:defRPr sz="1200" b="0">
                <a:solidFill>
                  <a:schemeClr val="accent2"/>
                </a:solidFill>
              </a:defRPr>
            </a:lvl4pPr>
            <a:lvl5pPr marL="1074737" indent="0" algn="ctr">
              <a:buNone/>
              <a:defRPr sz="12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Voeg functie toe</a:t>
            </a:r>
          </a:p>
        </p:txBody>
      </p:sp>
      <p:sp>
        <p:nvSpPr>
          <p:cNvPr id="31" name="Tijdelijke aanduiding voor afbeelding 5"/>
          <p:cNvSpPr>
            <a:spLocks noGrp="1"/>
          </p:cNvSpPr>
          <p:nvPr>
            <p:ph type="pic" sz="quarter" idx="28" hasCustomPrompt="1"/>
          </p:nvPr>
        </p:nvSpPr>
        <p:spPr>
          <a:xfrm>
            <a:off x="7348675" y="765175"/>
            <a:ext cx="1692000" cy="1908000"/>
          </a:xfrm>
          <a:prstGeom prst="round1Rect">
            <a:avLst>
              <a:gd name="adj" fmla="val 19928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 smtClean="0"/>
              <a:t>Voeg profielfoto toe</a:t>
            </a:r>
            <a:endParaRPr lang="nl-NL" dirty="0"/>
          </a:p>
        </p:txBody>
      </p:sp>
      <p:sp>
        <p:nvSpPr>
          <p:cNvPr id="32" name="Tijdelijke aanduiding voor tekst 16"/>
          <p:cNvSpPr>
            <a:spLocks noGrp="1"/>
          </p:cNvSpPr>
          <p:nvPr>
            <p:ph type="body" sz="quarter" idx="29" hasCustomPrompt="1"/>
          </p:nvPr>
        </p:nvSpPr>
        <p:spPr>
          <a:xfrm>
            <a:off x="7353300" y="2678906"/>
            <a:ext cx="1695450" cy="31500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  <a:lvl2pPr marL="261937" indent="0" algn="ctr">
              <a:buNone/>
              <a:defRPr sz="1200" b="1">
                <a:solidFill>
                  <a:schemeClr val="accent2"/>
                </a:solidFill>
              </a:defRPr>
            </a:lvl2pPr>
            <a:lvl3pPr marL="536575" indent="0" algn="ctr">
              <a:buNone/>
              <a:defRPr sz="1200" b="1">
                <a:solidFill>
                  <a:schemeClr val="accent2"/>
                </a:solidFill>
              </a:defRPr>
            </a:lvl3pPr>
            <a:lvl4pPr marL="812800" indent="0" algn="ctr">
              <a:buNone/>
              <a:defRPr sz="1200" b="1">
                <a:solidFill>
                  <a:schemeClr val="accent2"/>
                </a:solidFill>
              </a:defRPr>
            </a:lvl4pPr>
            <a:lvl5pPr marL="1074737" indent="0" algn="ctr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Voeg naam toe</a:t>
            </a:r>
          </a:p>
        </p:txBody>
      </p:sp>
      <p:sp>
        <p:nvSpPr>
          <p:cNvPr id="33" name="Tijdelijke aanduiding voor tekst 16"/>
          <p:cNvSpPr>
            <a:spLocks noGrp="1"/>
          </p:cNvSpPr>
          <p:nvPr>
            <p:ph type="body" sz="quarter" idx="30" hasCustomPrompt="1"/>
          </p:nvPr>
        </p:nvSpPr>
        <p:spPr>
          <a:xfrm>
            <a:off x="7353300" y="2996386"/>
            <a:ext cx="1695450" cy="429439"/>
          </a:xfrm>
        </p:spPr>
        <p:txBody>
          <a:bodyPr tIns="0">
            <a:noAutofit/>
          </a:bodyPr>
          <a:lstStyle>
            <a:lvl1pPr marL="0" indent="0" algn="ctr">
              <a:buNone/>
              <a:defRPr sz="1200" b="0">
                <a:solidFill>
                  <a:schemeClr val="tx2"/>
                </a:solidFill>
              </a:defRPr>
            </a:lvl1pPr>
            <a:lvl2pPr marL="261937" indent="0" algn="ctr">
              <a:buNone/>
              <a:defRPr sz="1200" b="0">
                <a:solidFill>
                  <a:schemeClr val="accent2"/>
                </a:solidFill>
              </a:defRPr>
            </a:lvl2pPr>
            <a:lvl3pPr marL="536575" indent="0" algn="ctr">
              <a:buNone/>
              <a:defRPr sz="1200" b="0">
                <a:solidFill>
                  <a:schemeClr val="accent2"/>
                </a:solidFill>
              </a:defRPr>
            </a:lvl3pPr>
            <a:lvl4pPr marL="812800" indent="0" algn="ctr">
              <a:buNone/>
              <a:defRPr sz="1200" b="0">
                <a:solidFill>
                  <a:schemeClr val="accent2"/>
                </a:solidFill>
              </a:defRPr>
            </a:lvl4pPr>
            <a:lvl5pPr marL="1074737" indent="0" algn="ctr">
              <a:buNone/>
              <a:defRPr sz="12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Voeg functie toe</a:t>
            </a:r>
          </a:p>
        </p:txBody>
      </p:sp>
      <p:sp>
        <p:nvSpPr>
          <p:cNvPr id="34" name="Tijdelijke aanduiding voor afbeelding 5"/>
          <p:cNvSpPr>
            <a:spLocks noGrp="1"/>
          </p:cNvSpPr>
          <p:nvPr>
            <p:ph type="pic" sz="quarter" idx="31" hasCustomPrompt="1"/>
          </p:nvPr>
        </p:nvSpPr>
        <p:spPr>
          <a:xfrm>
            <a:off x="9357000" y="765175"/>
            <a:ext cx="1692000" cy="1908000"/>
          </a:xfrm>
          <a:prstGeom prst="round1Rect">
            <a:avLst>
              <a:gd name="adj" fmla="val 19928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 smtClean="0"/>
              <a:t>Voeg profielfoto toe</a:t>
            </a:r>
            <a:endParaRPr lang="nl-NL" dirty="0"/>
          </a:p>
        </p:txBody>
      </p:sp>
      <p:sp>
        <p:nvSpPr>
          <p:cNvPr id="35" name="Tijdelijke aanduiding voor tekst 16"/>
          <p:cNvSpPr>
            <a:spLocks noGrp="1"/>
          </p:cNvSpPr>
          <p:nvPr>
            <p:ph type="body" sz="quarter" idx="32" hasCustomPrompt="1"/>
          </p:nvPr>
        </p:nvSpPr>
        <p:spPr>
          <a:xfrm>
            <a:off x="9357000" y="2678906"/>
            <a:ext cx="1692000" cy="31500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  <a:lvl2pPr marL="261937" indent="0" algn="ctr">
              <a:buNone/>
              <a:defRPr sz="1200" b="1">
                <a:solidFill>
                  <a:schemeClr val="accent2"/>
                </a:solidFill>
              </a:defRPr>
            </a:lvl2pPr>
            <a:lvl3pPr marL="536575" indent="0" algn="ctr">
              <a:buNone/>
              <a:defRPr sz="1200" b="1">
                <a:solidFill>
                  <a:schemeClr val="accent2"/>
                </a:solidFill>
              </a:defRPr>
            </a:lvl3pPr>
            <a:lvl4pPr marL="812800" indent="0" algn="ctr">
              <a:buNone/>
              <a:defRPr sz="1200" b="1">
                <a:solidFill>
                  <a:schemeClr val="accent2"/>
                </a:solidFill>
              </a:defRPr>
            </a:lvl4pPr>
            <a:lvl5pPr marL="1074737" indent="0" algn="ctr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Voeg naam toe</a:t>
            </a:r>
          </a:p>
        </p:txBody>
      </p:sp>
      <p:sp>
        <p:nvSpPr>
          <p:cNvPr id="36" name="Tijdelijke aanduiding voor tekst 16"/>
          <p:cNvSpPr>
            <a:spLocks noGrp="1"/>
          </p:cNvSpPr>
          <p:nvPr>
            <p:ph type="body" sz="quarter" idx="33" hasCustomPrompt="1"/>
          </p:nvPr>
        </p:nvSpPr>
        <p:spPr>
          <a:xfrm>
            <a:off x="9357000" y="2996386"/>
            <a:ext cx="1692000" cy="429439"/>
          </a:xfrm>
        </p:spPr>
        <p:txBody>
          <a:bodyPr tIns="0">
            <a:noAutofit/>
          </a:bodyPr>
          <a:lstStyle>
            <a:lvl1pPr marL="0" indent="0" algn="ctr">
              <a:buNone/>
              <a:defRPr sz="1200" b="0">
                <a:solidFill>
                  <a:schemeClr val="tx2"/>
                </a:solidFill>
              </a:defRPr>
            </a:lvl1pPr>
            <a:lvl2pPr marL="261937" indent="0" algn="ctr">
              <a:buNone/>
              <a:defRPr sz="1200" b="0">
                <a:solidFill>
                  <a:schemeClr val="accent2"/>
                </a:solidFill>
              </a:defRPr>
            </a:lvl2pPr>
            <a:lvl3pPr marL="536575" indent="0" algn="ctr">
              <a:buNone/>
              <a:defRPr sz="1200" b="0">
                <a:solidFill>
                  <a:schemeClr val="accent2"/>
                </a:solidFill>
              </a:defRPr>
            </a:lvl3pPr>
            <a:lvl4pPr marL="812800" indent="0" algn="ctr">
              <a:buNone/>
              <a:defRPr sz="1200" b="0">
                <a:solidFill>
                  <a:schemeClr val="accent2"/>
                </a:solidFill>
              </a:defRPr>
            </a:lvl4pPr>
            <a:lvl5pPr marL="1074737" indent="0" algn="ctr">
              <a:buNone/>
              <a:defRPr sz="12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Voeg functie toe</a:t>
            </a:r>
          </a:p>
        </p:txBody>
      </p:sp>
      <p:sp>
        <p:nvSpPr>
          <p:cNvPr id="25" name="Tijdelijke aanduiding voor afbeelding 5"/>
          <p:cNvSpPr>
            <a:spLocks noGrp="1"/>
          </p:cNvSpPr>
          <p:nvPr>
            <p:ph type="pic" sz="quarter" idx="34" hasCustomPrompt="1"/>
          </p:nvPr>
        </p:nvSpPr>
        <p:spPr>
          <a:xfrm>
            <a:off x="5340350" y="3429000"/>
            <a:ext cx="1692000" cy="1908000"/>
          </a:xfrm>
          <a:prstGeom prst="round1Rect">
            <a:avLst>
              <a:gd name="adj" fmla="val 19928"/>
            </a:avLst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nl-NL" dirty="0" smtClean="0"/>
              <a:t>Voeg profielfoto toe </a:t>
            </a:r>
            <a:endParaRPr lang="nl-NL" dirty="0"/>
          </a:p>
        </p:txBody>
      </p:sp>
      <p:sp>
        <p:nvSpPr>
          <p:cNvPr id="26" name="Tijdelijke aanduiding voor tekst 16"/>
          <p:cNvSpPr>
            <a:spLocks noGrp="1"/>
          </p:cNvSpPr>
          <p:nvPr>
            <p:ph type="body" sz="quarter" idx="35" hasCustomPrompt="1"/>
          </p:nvPr>
        </p:nvSpPr>
        <p:spPr>
          <a:xfrm>
            <a:off x="5340350" y="5349081"/>
            <a:ext cx="1695450" cy="31500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  <a:lvl2pPr marL="261937" indent="0" algn="ctr">
              <a:buNone/>
              <a:defRPr sz="1200" b="1">
                <a:solidFill>
                  <a:schemeClr val="accent2"/>
                </a:solidFill>
              </a:defRPr>
            </a:lvl2pPr>
            <a:lvl3pPr marL="536575" indent="0" algn="ctr">
              <a:buNone/>
              <a:defRPr sz="1200" b="1">
                <a:solidFill>
                  <a:schemeClr val="accent2"/>
                </a:solidFill>
              </a:defRPr>
            </a:lvl3pPr>
            <a:lvl4pPr marL="812800" indent="0" algn="ctr">
              <a:buNone/>
              <a:defRPr sz="1200" b="1">
                <a:solidFill>
                  <a:schemeClr val="accent2"/>
                </a:solidFill>
              </a:defRPr>
            </a:lvl4pPr>
            <a:lvl5pPr marL="1074737" indent="0" algn="ctr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Voeg naam toe</a:t>
            </a:r>
          </a:p>
        </p:txBody>
      </p:sp>
      <p:sp>
        <p:nvSpPr>
          <p:cNvPr id="27" name="Tijdelijke aanduiding voor tekst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40350" y="5666561"/>
            <a:ext cx="1695450" cy="428400"/>
          </a:xfrm>
        </p:spPr>
        <p:txBody>
          <a:bodyPr tIns="0">
            <a:noAutofit/>
          </a:bodyPr>
          <a:lstStyle>
            <a:lvl1pPr marL="0" indent="0" algn="ctr">
              <a:buNone/>
              <a:defRPr sz="1200" b="0">
                <a:solidFill>
                  <a:schemeClr val="tx2"/>
                </a:solidFill>
              </a:defRPr>
            </a:lvl1pPr>
            <a:lvl2pPr marL="261937" indent="0" algn="ctr">
              <a:buNone/>
              <a:defRPr sz="1200" b="0">
                <a:solidFill>
                  <a:schemeClr val="accent2"/>
                </a:solidFill>
              </a:defRPr>
            </a:lvl2pPr>
            <a:lvl3pPr marL="536575" indent="0" algn="ctr">
              <a:buNone/>
              <a:defRPr sz="1200" b="0">
                <a:solidFill>
                  <a:schemeClr val="accent2"/>
                </a:solidFill>
              </a:defRPr>
            </a:lvl3pPr>
            <a:lvl4pPr marL="812800" indent="0" algn="ctr">
              <a:buNone/>
              <a:defRPr sz="1200" b="0">
                <a:solidFill>
                  <a:schemeClr val="accent2"/>
                </a:solidFill>
              </a:defRPr>
            </a:lvl4pPr>
            <a:lvl5pPr marL="1074737" indent="0" algn="ctr">
              <a:buNone/>
              <a:defRPr sz="12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Voeg functie toe</a:t>
            </a:r>
          </a:p>
        </p:txBody>
      </p:sp>
      <p:sp>
        <p:nvSpPr>
          <p:cNvPr id="37" name="Tijdelijke aanduiding voor afbeelding 5"/>
          <p:cNvSpPr>
            <a:spLocks noGrp="1"/>
          </p:cNvSpPr>
          <p:nvPr>
            <p:ph type="pic" sz="quarter" idx="37" hasCustomPrompt="1"/>
          </p:nvPr>
        </p:nvSpPr>
        <p:spPr>
          <a:xfrm>
            <a:off x="7348675" y="3429000"/>
            <a:ext cx="1692000" cy="1908000"/>
          </a:xfrm>
          <a:prstGeom prst="round1Rect">
            <a:avLst>
              <a:gd name="adj" fmla="val 19928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 smtClean="0"/>
              <a:t>Voeg profielfoto toe</a:t>
            </a:r>
            <a:endParaRPr lang="nl-NL" dirty="0"/>
          </a:p>
        </p:txBody>
      </p:sp>
      <p:sp>
        <p:nvSpPr>
          <p:cNvPr id="38" name="Tijdelijke aanduiding voor tekst 16"/>
          <p:cNvSpPr>
            <a:spLocks noGrp="1"/>
          </p:cNvSpPr>
          <p:nvPr>
            <p:ph type="body" sz="quarter" idx="38" hasCustomPrompt="1"/>
          </p:nvPr>
        </p:nvSpPr>
        <p:spPr>
          <a:xfrm>
            <a:off x="7353300" y="5349081"/>
            <a:ext cx="1695450" cy="31500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  <a:lvl2pPr marL="261937" indent="0" algn="ctr">
              <a:buNone/>
              <a:defRPr sz="1200" b="1">
                <a:solidFill>
                  <a:schemeClr val="accent2"/>
                </a:solidFill>
              </a:defRPr>
            </a:lvl2pPr>
            <a:lvl3pPr marL="536575" indent="0" algn="ctr">
              <a:buNone/>
              <a:defRPr sz="1200" b="1">
                <a:solidFill>
                  <a:schemeClr val="accent2"/>
                </a:solidFill>
              </a:defRPr>
            </a:lvl3pPr>
            <a:lvl4pPr marL="812800" indent="0" algn="ctr">
              <a:buNone/>
              <a:defRPr sz="1200" b="1">
                <a:solidFill>
                  <a:schemeClr val="accent2"/>
                </a:solidFill>
              </a:defRPr>
            </a:lvl4pPr>
            <a:lvl5pPr marL="1074737" indent="0" algn="ctr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Voeg naam toe</a:t>
            </a:r>
          </a:p>
        </p:txBody>
      </p:sp>
      <p:sp>
        <p:nvSpPr>
          <p:cNvPr id="39" name="Tijdelijke aanduiding voor tekst 16"/>
          <p:cNvSpPr>
            <a:spLocks noGrp="1"/>
          </p:cNvSpPr>
          <p:nvPr>
            <p:ph type="body" sz="quarter" idx="39" hasCustomPrompt="1"/>
          </p:nvPr>
        </p:nvSpPr>
        <p:spPr>
          <a:xfrm>
            <a:off x="7353300" y="5666561"/>
            <a:ext cx="1695450" cy="429439"/>
          </a:xfrm>
        </p:spPr>
        <p:txBody>
          <a:bodyPr tIns="0">
            <a:noAutofit/>
          </a:bodyPr>
          <a:lstStyle>
            <a:lvl1pPr marL="0" indent="0" algn="ctr">
              <a:buNone/>
              <a:defRPr sz="1200" b="0">
                <a:solidFill>
                  <a:schemeClr val="tx2"/>
                </a:solidFill>
              </a:defRPr>
            </a:lvl1pPr>
            <a:lvl2pPr marL="261937" indent="0" algn="ctr">
              <a:buNone/>
              <a:defRPr sz="1200" b="0">
                <a:solidFill>
                  <a:schemeClr val="accent2"/>
                </a:solidFill>
              </a:defRPr>
            </a:lvl2pPr>
            <a:lvl3pPr marL="536575" indent="0" algn="ctr">
              <a:buNone/>
              <a:defRPr sz="1200" b="0">
                <a:solidFill>
                  <a:schemeClr val="accent2"/>
                </a:solidFill>
              </a:defRPr>
            </a:lvl3pPr>
            <a:lvl4pPr marL="812800" indent="0" algn="ctr">
              <a:buNone/>
              <a:defRPr sz="1200" b="0">
                <a:solidFill>
                  <a:schemeClr val="accent2"/>
                </a:solidFill>
              </a:defRPr>
            </a:lvl4pPr>
            <a:lvl5pPr marL="1074737" indent="0" algn="ctr">
              <a:buNone/>
              <a:defRPr sz="12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Voeg functie toe</a:t>
            </a:r>
          </a:p>
        </p:txBody>
      </p:sp>
      <p:sp>
        <p:nvSpPr>
          <p:cNvPr id="40" name="Tijdelijke aanduiding voor afbeelding 5"/>
          <p:cNvSpPr>
            <a:spLocks noGrp="1"/>
          </p:cNvSpPr>
          <p:nvPr>
            <p:ph type="pic" sz="quarter" idx="40" hasCustomPrompt="1"/>
          </p:nvPr>
        </p:nvSpPr>
        <p:spPr>
          <a:xfrm>
            <a:off x="9357000" y="3429000"/>
            <a:ext cx="1692000" cy="1908000"/>
          </a:xfrm>
          <a:prstGeom prst="round1Rect">
            <a:avLst>
              <a:gd name="adj" fmla="val 19928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l-NL" dirty="0" smtClean="0"/>
              <a:t>Voeg profielfoto toe</a:t>
            </a:r>
            <a:endParaRPr lang="nl-NL" dirty="0"/>
          </a:p>
        </p:txBody>
      </p:sp>
      <p:sp>
        <p:nvSpPr>
          <p:cNvPr id="41" name="Tijdelijke aanduiding voor tekst 16"/>
          <p:cNvSpPr>
            <a:spLocks noGrp="1"/>
          </p:cNvSpPr>
          <p:nvPr>
            <p:ph type="body" sz="quarter" idx="41" hasCustomPrompt="1"/>
          </p:nvPr>
        </p:nvSpPr>
        <p:spPr>
          <a:xfrm>
            <a:off x="9359900" y="5349081"/>
            <a:ext cx="1689100" cy="31500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  <a:lvl2pPr marL="261937" indent="0" algn="ctr">
              <a:buNone/>
              <a:defRPr sz="1200" b="1">
                <a:solidFill>
                  <a:schemeClr val="accent2"/>
                </a:solidFill>
              </a:defRPr>
            </a:lvl2pPr>
            <a:lvl3pPr marL="536575" indent="0" algn="ctr">
              <a:buNone/>
              <a:defRPr sz="1200" b="1">
                <a:solidFill>
                  <a:schemeClr val="accent2"/>
                </a:solidFill>
              </a:defRPr>
            </a:lvl3pPr>
            <a:lvl4pPr marL="812800" indent="0" algn="ctr">
              <a:buNone/>
              <a:defRPr sz="1200" b="1">
                <a:solidFill>
                  <a:schemeClr val="accent2"/>
                </a:solidFill>
              </a:defRPr>
            </a:lvl4pPr>
            <a:lvl5pPr marL="1074737" indent="0" algn="ctr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Voeg naam toe</a:t>
            </a:r>
          </a:p>
        </p:txBody>
      </p:sp>
      <p:sp>
        <p:nvSpPr>
          <p:cNvPr id="42" name="Tijdelijke aanduiding voor tekst 16"/>
          <p:cNvSpPr>
            <a:spLocks noGrp="1"/>
          </p:cNvSpPr>
          <p:nvPr>
            <p:ph type="body" sz="quarter" idx="42" hasCustomPrompt="1"/>
          </p:nvPr>
        </p:nvSpPr>
        <p:spPr>
          <a:xfrm>
            <a:off x="9359900" y="5666561"/>
            <a:ext cx="1689100" cy="429439"/>
          </a:xfrm>
        </p:spPr>
        <p:txBody>
          <a:bodyPr tIns="0">
            <a:noAutofit/>
          </a:bodyPr>
          <a:lstStyle>
            <a:lvl1pPr marL="0" indent="0" algn="ctr">
              <a:buNone/>
              <a:defRPr sz="1200" b="0">
                <a:solidFill>
                  <a:schemeClr val="tx2"/>
                </a:solidFill>
              </a:defRPr>
            </a:lvl1pPr>
            <a:lvl2pPr marL="261937" indent="0" algn="ctr">
              <a:buNone/>
              <a:defRPr sz="1200" b="0">
                <a:solidFill>
                  <a:schemeClr val="accent2"/>
                </a:solidFill>
              </a:defRPr>
            </a:lvl2pPr>
            <a:lvl3pPr marL="536575" indent="0" algn="ctr">
              <a:buNone/>
              <a:defRPr sz="1200" b="0">
                <a:solidFill>
                  <a:schemeClr val="accent2"/>
                </a:solidFill>
              </a:defRPr>
            </a:lvl3pPr>
            <a:lvl4pPr marL="812800" indent="0" algn="ctr">
              <a:buNone/>
              <a:defRPr sz="1200" b="0">
                <a:solidFill>
                  <a:schemeClr val="accent2"/>
                </a:solidFill>
              </a:defRPr>
            </a:lvl4pPr>
            <a:lvl5pPr marL="1074737" indent="0" algn="ctr">
              <a:buNone/>
              <a:defRPr sz="12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Voeg functie toe</a:t>
            </a:r>
          </a:p>
        </p:txBody>
      </p:sp>
    </p:spTree>
    <p:extLst>
      <p:ext uri="{BB962C8B-B14F-4D97-AF65-F5344CB8AC3E}">
        <p14:creationId xmlns:p14="http://schemas.microsoft.com/office/powerpoint/2010/main" val="15810487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pos="3364">
          <p15:clr>
            <a:srgbClr val="FBAE40"/>
          </p15:clr>
        </p15:guide>
        <p15:guide id="4" pos="5162">
          <p15:clr>
            <a:srgbClr val="FBAE40"/>
          </p15:clr>
        </p15:guide>
        <p15:guide id="5" orient="horz" pos="16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1141413" y="575489"/>
            <a:ext cx="9907588" cy="7848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1141413" y="1520825"/>
            <a:ext cx="9907587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datum 1"/>
          <p:cNvSpPr>
            <a:spLocks noGrp="1"/>
          </p:cNvSpPr>
          <p:nvPr>
            <p:ph type="dt" sz="half" idx="18"/>
          </p:nvPr>
        </p:nvSpPr>
        <p:spPr>
          <a:xfrm>
            <a:off x="1141413" y="6356350"/>
            <a:ext cx="27432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2"/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18" name="Tijdelijke aanduiding voor dianummer 8"/>
          <p:cNvSpPr>
            <a:spLocks noGrp="1"/>
          </p:cNvSpPr>
          <p:nvPr>
            <p:ph type="sldNum" sz="quarter" idx="20"/>
          </p:nvPr>
        </p:nvSpPr>
        <p:spPr>
          <a:xfrm>
            <a:off x="8305800" y="6356350"/>
            <a:ext cx="2743200" cy="365125"/>
          </a:xfrm>
        </p:spPr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9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141412" y="1944914"/>
            <a:ext cx="4774588" cy="4155849"/>
          </a:xfrm>
          <a:prstGeom prst="round1Rect">
            <a:avLst>
              <a:gd name="adj" fmla="val 9136"/>
            </a:avLst>
          </a:prstGeom>
          <a:solidFill>
            <a:schemeClr val="tx2"/>
          </a:solidFill>
        </p:spPr>
        <p:txBody>
          <a:bodyPr lIns="180000" tIns="180000" rIns="180000" bIns="180000" anchor="t" anchorCtr="0">
            <a:norm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276000" y="1944914"/>
            <a:ext cx="4773000" cy="4155849"/>
          </a:xfrm>
          <a:prstGeom prst="round1Rect">
            <a:avLst>
              <a:gd name="adj" fmla="val 9136"/>
            </a:avLst>
          </a:prstGeom>
          <a:solidFill>
            <a:schemeClr val="tx2"/>
          </a:solidFill>
        </p:spPr>
        <p:txBody>
          <a:bodyPr lIns="180000" tIns="180000" rIns="180000" bIns="180000" anchor="t" anchorCtr="0">
            <a:norm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842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1141413" y="1520825"/>
            <a:ext cx="9907587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tekst 11"/>
          <p:cNvSpPr>
            <a:spLocks noGrp="1"/>
          </p:cNvSpPr>
          <p:nvPr>
            <p:ph type="body" sz="quarter" idx="15"/>
          </p:nvPr>
        </p:nvSpPr>
        <p:spPr>
          <a:xfrm>
            <a:off x="1141413" y="1808163"/>
            <a:ext cx="7996237" cy="4292600"/>
          </a:xfrm>
        </p:spPr>
        <p:txBody>
          <a:bodyPr/>
          <a:lstStyle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851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1141413" y="575489"/>
            <a:ext cx="9907588" cy="7848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1141413" y="1520825"/>
            <a:ext cx="9907587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atum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141413" y="1944914"/>
            <a:ext cx="3060000" cy="4155849"/>
          </a:xfrm>
          <a:prstGeom prst="round1Rect">
            <a:avLst>
              <a:gd name="adj" fmla="val 9136"/>
            </a:avLst>
          </a:prstGeom>
          <a:solidFill>
            <a:schemeClr val="tx2"/>
          </a:solidFill>
        </p:spPr>
        <p:txBody>
          <a:bodyPr lIns="180000" tIns="180000" rIns="180000" bIns="180000" anchor="t" anchorCtr="0">
            <a:normAutofit/>
          </a:bodyPr>
          <a:lstStyle>
            <a:lvl1pPr marL="0" indent="0" algn="ctr">
              <a:spcBef>
                <a:spcPts val="12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7989000" y="1944914"/>
            <a:ext cx="3060000" cy="4155849"/>
          </a:xfrm>
          <a:prstGeom prst="round1Rect">
            <a:avLst>
              <a:gd name="adj" fmla="val 9136"/>
            </a:avLst>
          </a:prstGeom>
          <a:solidFill>
            <a:schemeClr val="tx2"/>
          </a:solidFill>
        </p:spPr>
        <p:txBody>
          <a:bodyPr lIns="180000" tIns="180000" rIns="180000" bIns="180000" anchor="t" anchorCtr="0">
            <a:normAutofit/>
          </a:bodyPr>
          <a:lstStyle>
            <a:lvl1pPr marL="0" indent="0" algn="ctr">
              <a:spcBef>
                <a:spcPts val="12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22"/>
          </p:nvPr>
        </p:nvSpPr>
        <p:spPr>
          <a:xfrm>
            <a:off x="4565206" y="1944914"/>
            <a:ext cx="3060000" cy="4155849"/>
          </a:xfrm>
          <a:prstGeom prst="round1Rect">
            <a:avLst>
              <a:gd name="adj" fmla="val 9136"/>
            </a:avLst>
          </a:prstGeom>
          <a:solidFill>
            <a:schemeClr val="tx2"/>
          </a:solidFill>
        </p:spPr>
        <p:txBody>
          <a:bodyPr lIns="180000" tIns="180000" rIns="180000" bIns="180000" anchor="t" anchorCtr="0">
            <a:normAutofit/>
          </a:bodyPr>
          <a:lstStyle>
            <a:lvl1pPr marL="0" indent="0" algn="ctr">
              <a:spcBef>
                <a:spcPts val="120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41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1141413" y="575489"/>
            <a:ext cx="9907588" cy="7848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1141413" y="1520825"/>
            <a:ext cx="9907587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atum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3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1141413" y="4192763"/>
            <a:ext cx="4741929" cy="1908000"/>
          </a:xfrm>
          <a:prstGeom prst="round1Rect">
            <a:avLst>
              <a:gd name="adj" fmla="val 12715"/>
            </a:avLst>
          </a:prstGeom>
          <a:solidFill>
            <a:schemeClr val="tx2"/>
          </a:solidFill>
        </p:spPr>
        <p:txBody>
          <a:bodyPr lIns="180000" tIns="180000" rIns="180000" bIns="180000" anchor="ctr" anchorCtr="0">
            <a:norm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Tijdelijke aanduiding voor tekst 4"/>
          <p:cNvSpPr>
            <a:spLocks noGrp="1"/>
          </p:cNvSpPr>
          <p:nvPr>
            <p:ph type="body" sz="quarter" idx="22"/>
          </p:nvPr>
        </p:nvSpPr>
        <p:spPr>
          <a:xfrm>
            <a:off x="1141413" y="1916113"/>
            <a:ext cx="4741929" cy="1908000"/>
          </a:xfrm>
          <a:prstGeom prst="round1Rect">
            <a:avLst>
              <a:gd name="adj" fmla="val 12715"/>
            </a:avLst>
          </a:prstGeom>
          <a:solidFill>
            <a:schemeClr val="tx2"/>
          </a:solidFill>
        </p:spPr>
        <p:txBody>
          <a:bodyPr lIns="180000" tIns="180000" rIns="180000" bIns="180000" anchor="ctr" anchorCtr="0">
            <a:norm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23"/>
          </p:nvPr>
        </p:nvSpPr>
        <p:spPr>
          <a:xfrm>
            <a:off x="6307072" y="4192763"/>
            <a:ext cx="4741929" cy="1908000"/>
          </a:xfrm>
          <a:prstGeom prst="round1Rect">
            <a:avLst>
              <a:gd name="adj" fmla="val 12715"/>
            </a:avLst>
          </a:prstGeom>
          <a:solidFill>
            <a:schemeClr val="tx2"/>
          </a:solidFill>
        </p:spPr>
        <p:txBody>
          <a:bodyPr lIns="180000" tIns="180000" rIns="180000" bIns="180000" anchor="ctr" anchorCtr="0">
            <a:norm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Tijdelijke aanduiding voor tekst 4"/>
          <p:cNvSpPr>
            <a:spLocks noGrp="1"/>
          </p:cNvSpPr>
          <p:nvPr>
            <p:ph type="body" sz="quarter" idx="24"/>
          </p:nvPr>
        </p:nvSpPr>
        <p:spPr>
          <a:xfrm>
            <a:off x="6307072" y="1916113"/>
            <a:ext cx="4741929" cy="1908000"/>
          </a:xfrm>
          <a:prstGeom prst="round1Rect">
            <a:avLst>
              <a:gd name="adj" fmla="val 12715"/>
            </a:avLst>
          </a:prstGeom>
          <a:solidFill>
            <a:schemeClr val="tx2"/>
          </a:solidFill>
        </p:spPr>
        <p:txBody>
          <a:bodyPr lIns="180000" tIns="180000" rIns="180000" bIns="180000" anchor="ctr" anchorCtr="0">
            <a:norm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44423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1141413" y="575489"/>
            <a:ext cx="9907588" cy="7848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1141413" y="1520825"/>
            <a:ext cx="9907587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atum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1" name="Tijdelijke aanduiding voor tekst 4"/>
          <p:cNvSpPr>
            <a:spLocks noGrp="1"/>
          </p:cNvSpPr>
          <p:nvPr>
            <p:ph type="body" sz="quarter" idx="28"/>
          </p:nvPr>
        </p:nvSpPr>
        <p:spPr>
          <a:xfrm>
            <a:off x="1141413" y="1916113"/>
            <a:ext cx="3059112" cy="1908000"/>
          </a:xfrm>
          <a:prstGeom prst="round1Rect">
            <a:avLst>
              <a:gd name="adj" fmla="val 14427"/>
            </a:avLst>
          </a:prstGeom>
          <a:solidFill>
            <a:schemeClr val="tx2"/>
          </a:solidFill>
        </p:spPr>
        <p:txBody>
          <a:bodyPr lIns="180000" tIns="180000" rIns="180000" bIns="180000" anchor="ctr" anchorCtr="0">
            <a:norm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2" name="Tijdelijke aanduiding voor tekst 4"/>
          <p:cNvSpPr>
            <a:spLocks noGrp="1"/>
          </p:cNvSpPr>
          <p:nvPr>
            <p:ph type="body" sz="quarter" idx="29"/>
          </p:nvPr>
        </p:nvSpPr>
        <p:spPr>
          <a:xfrm>
            <a:off x="7989888" y="1916113"/>
            <a:ext cx="3059112" cy="1908000"/>
          </a:xfrm>
          <a:prstGeom prst="round1Rect">
            <a:avLst>
              <a:gd name="adj" fmla="val 14427"/>
            </a:avLst>
          </a:prstGeom>
          <a:solidFill>
            <a:schemeClr val="tx2"/>
          </a:solidFill>
        </p:spPr>
        <p:txBody>
          <a:bodyPr lIns="180000" tIns="180000" rIns="180000" bIns="180000" anchor="ctr" anchorCtr="0">
            <a:norm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3" name="Tijdelijke aanduiding voor tekst 4"/>
          <p:cNvSpPr>
            <a:spLocks noGrp="1"/>
          </p:cNvSpPr>
          <p:nvPr>
            <p:ph type="body" sz="quarter" idx="30"/>
          </p:nvPr>
        </p:nvSpPr>
        <p:spPr>
          <a:xfrm>
            <a:off x="4567238" y="1916113"/>
            <a:ext cx="3059112" cy="1908000"/>
          </a:xfrm>
          <a:prstGeom prst="round1Rect">
            <a:avLst>
              <a:gd name="adj" fmla="val 14427"/>
            </a:avLst>
          </a:prstGeom>
          <a:solidFill>
            <a:schemeClr val="tx2"/>
          </a:solidFill>
        </p:spPr>
        <p:txBody>
          <a:bodyPr lIns="180000" tIns="180000" rIns="180000" bIns="180000" anchor="ctr" anchorCtr="0">
            <a:norm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4" name="Tijdelijke aanduiding voor tekst 4"/>
          <p:cNvSpPr>
            <a:spLocks noGrp="1"/>
          </p:cNvSpPr>
          <p:nvPr>
            <p:ph type="body" sz="quarter" idx="31"/>
          </p:nvPr>
        </p:nvSpPr>
        <p:spPr>
          <a:xfrm>
            <a:off x="1141413" y="4192763"/>
            <a:ext cx="3059112" cy="1908000"/>
          </a:xfrm>
          <a:prstGeom prst="round1Rect">
            <a:avLst>
              <a:gd name="adj" fmla="val 14427"/>
            </a:avLst>
          </a:prstGeom>
          <a:solidFill>
            <a:schemeClr val="tx2"/>
          </a:solidFill>
        </p:spPr>
        <p:txBody>
          <a:bodyPr lIns="180000" tIns="180000" rIns="180000" bIns="180000" anchor="ctr" anchorCtr="0">
            <a:norm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5" name="Tijdelijke aanduiding voor tekst 4"/>
          <p:cNvSpPr>
            <a:spLocks noGrp="1"/>
          </p:cNvSpPr>
          <p:nvPr>
            <p:ph type="body" sz="quarter" idx="32"/>
          </p:nvPr>
        </p:nvSpPr>
        <p:spPr>
          <a:xfrm>
            <a:off x="7989888" y="4192763"/>
            <a:ext cx="3059112" cy="1908000"/>
          </a:xfrm>
          <a:prstGeom prst="round1Rect">
            <a:avLst>
              <a:gd name="adj" fmla="val 14427"/>
            </a:avLst>
          </a:prstGeom>
          <a:solidFill>
            <a:schemeClr val="tx2"/>
          </a:solidFill>
        </p:spPr>
        <p:txBody>
          <a:bodyPr lIns="180000" tIns="180000" rIns="180000" bIns="180000" anchor="ctr" anchorCtr="0">
            <a:norm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6" name="Tijdelijke aanduiding voor tekst 4"/>
          <p:cNvSpPr>
            <a:spLocks noGrp="1"/>
          </p:cNvSpPr>
          <p:nvPr>
            <p:ph type="body" sz="quarter" idx="33"/>
          </p:nvPr>
        </p:nvSpPr>
        <p:spPr>
          <a:xfrm>
            <a:off x="4567238" y="4192763"/>
            <a:ext cx="3059112" cy="1908000"/>
          </a:xfrm>
          <a:prstGeom prst="round1Rect">
            <a:avLst>
              <a:gd name="adj" fmla="val 14427"/>
            </a:avLst>
          </a:prstGeom>
          <a:solidFill>
            <a:schemeClr val="tx2"/>
          </a:solidFill>
        </p:spPr>
        <p:txBody>
          <a:bodyPr lIns="180000" tIns="180000" rIns="180000" bIns="180000" anchor="ctr" anchorCtr="0">
            <a:norm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781872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1141413" y="575489"/>
            <a:ext cx="9907588" cy="7848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1141413" y="1520825"/>
            <a:ext cx="9907587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atum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1141413" y="5338763"/>
            <a:ext cx="4773000" cy="762000"/>
          </a:xfrm>
          <a:prstGeom prst="round1Rect">
            <a:avLst>
              <a:gd name="adj" fmla="val 34498"/>
            </a:avLst>
          </a:prstGeom>
          <a:solidFill>
            <a:schemeClr val="tx2"/>
          </a:solidFill>
        </p:spPr>
        <p:txBody>
          <a:bodyPr lIns="180000" rIns="180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1141413" y="1945141"/>
            <a:ext cx="4773000" cy="762000"/>
          </a:xfrm>
          <a:prstGeom prst="round1Rect">
            <a:avLst>
              <a:gd name="adj" fmla="val 34498"/>
            </a:avLst>
          </a:prstGeom>
          <a:solidFill>
            <a:schemeClr val="tx2"/>
          </a:solidFill>
        </p:spPr>
        <p:txBody>
          <a:bodyPr lIns="180000" rIns="180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Tijdelijke aanduiding voor tekst 4"/>
          <p:cNvSpPr>
            <a:spLocks noGrp="1"/>
          </p:cNvSpPr>
          <p:nvPr>
            <p:ph type="body" sz="quarter" idx="22"/>
          </p:nvPr>
        </p:nvSpPr>
        <p:spPr>
          <a:xfrm>
            <a:off x="1141413" y="3076348"/>
            <a:ext cx="4773000" cy="762000"/>
          </a:xfrm>
          <a:prstGeom prst="round1Rect">
            <a:avLst>
              <a:gd name="adj" fmla="val 34498"/>
            </a:avLst>
          </a:prstGeom>
          <a:solidFill>
            <a:schemeClr val="tx2"/>
          </a:solidFill>
        </p:spPr>
        <p:txBody>
          <a:bodyPr lIns="180000" rIns="180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ijdelijke aanduiding voor tekst 4"/>
          <p:cNvSpPr>
            <a:spLocks noGrp="1"/>
          </p:cNvSpPr>
          <p:nvPr>
            <p:ph type="body" sz="quarter" idx="23"/>
          </p:nvPr>
        </p:nvSpPr>
        <p:spPr>
          <a:xfrm>
            <a:off x="1141413" y="4207555"/>
            <a:ext cx="4773000" cy="762000"/>
          </a:xfrm>
          <a:prstGeom prst="round1Rect">
            <a:avLst>
              <a:gd name="adj" fmla="val 34498"/>
            </a:avLst>
          </a:prstGeom>
          <a:solidFill>
            <a:schemeClr val="tx2"/>
          </a:solidFill>
        </p:spPr>
        <p:txBody>
          <a:bodyPr lIns="180000" rIns="180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Tijdelijke aanduiding voor tekst 4"/>
          <p:cNvSpPr>
            <a:spLocks noGrp="1"/>
          </p:cNvSpPr>
          <p:nvPr>
            <p:ph type="body" sz="quarter" idx="24"/>
          </p:nvPr>
        </p:nvSpPr>
        <p:spPr>
          <a:xfrm>
            <a:off x="6276000" y="5338763"/>
            <a:ext cx="4773000" cy="762000"/>
          </a:xfrm>
          <a:prstGeom prst="round1Rect">
            <a:avLst>
              <a:gd name="adj" fmla="val 34498"/>
            </a:avLst>
          </a:prstGeom>
          <a:solidFill>
            <a:schemeClr val="tx2"/>
          </a:solidFill>
        </p:spPr>
        <p:txBody>
          <a:bodyPr lIns="180000" rIns="180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Tijdelijke aanduiding voor tekst 4"/>
          <p:cNvSpPr>
            <a:spLocks noGrp="1"/>
          </p:cNvSpPr>
          <p:nvPr>
            <p:ph type="body" sz="quarter" idx="25"/>
          </p:nvPr>
        </p:nvSpPr>
        <p:spPr>
          <a:xfrm>
            <a:off x="6276000" y="1945141"/>
            <a:ext cx="4773000" cy="762000"/>
          </a:xfrm>
          <a:prstGeom prst="round1Rect">
            <a:avLst>
              <a:gd name="adj" fmla="val 34498"/>
            </a:avLst>
          </a:prstGeom>
          <a:solidFill>
            <a:schemeClr val="tx2"/>
          </a:solidFill>
        </p:spPr>
        <p:txBody>
          <a:bodyPr lIns="180000" rIns="180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8" name="Tijdelijke aanduiding voor tekst 4"/>
          <p:cNvSpPr>
            <a:spLocks noGrp="1"/>
          </p:cNvSpPr>
          <p:nvPr>
            <p:ph type="body" sz="quarter" idx="26"/>
          </p:nvPr>
        </p:nvSpPr>
        <p:spPr>
          <a:xfrm>
            <a:off x="6276000" y="3076348"/>
            <a:ext cx="4773000" cy="762000"/>
          </a:xfrm>
          <a:prstGeom prst="round1Rect">
            <a:avLst>
              <a:gd name="adj" fmla="val 34498"/>
            </a:avLst>
          </a:prstGeom>
          <a:solidFill>
            <a:schemeClr val="tx2"/>
          </a:solidFill>
        </p:spPr>
        <p:txBody>
          <a:bodyPr lIns="180000" rIns="180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Tijdelijke aanduiding voor tekst 4"/>
          <p:cNvSpPr>
            <a:spLocks noGrp="1"/>
          </p:cNvSpPr>
          <p:nvPr>
            <p:ph type="body" sz="quarter" idx="27"/>
          </p:nvPr>
        </p:nvSpPr>
        <p:spPr>
          <a:xfrm>
            <a:off x="6276000" y="4207555"/>
            <a:ext cx="4773000" cy="762000"/>
          </a:xfrm>
          <a:prstGeom prst="round1Rect">
            <a:avLst>
              <a:gd name="adj" fmla="val 34498"/>
            </a:avLst>
          </a:prstGeom>
          <a:solidFill>
            <a:schemeClr val="tx2"/>
          </a:solidFill>
        </p:spPr>
        <p:txBody>
          <a:bodyPr lIns="180000" rIns="180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821941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abel 5"/>
          <p:cNvSpPr>
            <a:spLocks noGrp="1"/>
          </p:cNvSpPr>
          <p:nvPr>
            <p:ph type="tbl" sz="quarter" idx="17"/>
          </p:nvPr>
        </p:nvSpPr>
        <p:spPr>
          <a:xfrm>
            <a:off x="5345113" y="756000"/>
            <a:ext cx="5702400" cy="5353200"/>
          </a:xfr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127449" y="2975429"/>
            <a:ext cx="3439790" cy="3125334"/>
          </a:xfrm>
        </p:spPr>
        <p:txBody>
          <a:bodyPr lIns="0" rIns="0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1141413" y="2666587"/>
            <a:ext cx="3425826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el 12"/>
          <p:cNvSpPr>
            <a:spLocks noGrp="1"/>
          </p:cNvSpPr>
          <p:nvPr>
            <p:ph type="title"/>
          </p:nvPr>
        </p:nvSpPr>
        <p:spPr>
          <a:xfrm>
            <a:off x="1141413" y="575489"/>
            <a:ext cx="3425826" cy="1833884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593424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2876" userDrawn="1">
          <p15:clr>
            <a:srgbClr val="FBAE40"/>
          </p15:clr>
        </p15:guide>
        <p15:guide id="2" pos="336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(br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abel 2"/>
          <p:cNvSpPr>
            <a:spLocks noGrp="1"/>
          </p:cNvSpPr>
          <p:nvPr>
            <p:ph type="tbl" sz="quarter" idx="18"/>
          </p:nvPr>
        </p:nvSpPr>
        <p:spPr>
          <a:xfrm>
            <a:off x="1127124" y="2651442"/>
            <a:ext cx="8010250" cy="3444557"/>
          </a:xfr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1141413" y="1520825"/>
            <a:ext cx="9907587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125" y="1809750"/>
            <a:ext cx="8010525" cy="839850"/>
          </a:xfrm>
        </p:spPr>
        <p:txBody>
          <a:bodyPr/>
          <a:lstStyle>
            <a:lvl1pPr marL="0" indent="0">
              <a:buNone/>
              <a:defRPr baseline="0"/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nl-NL" dirty="0" smtClean="0"/>
              <a:t>Klik om toelichting bij tabel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494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5345113" y="757238"/>
            <a:ext cx="5702300" cy="5353050"/>
          </a:xfr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1127449" y="2975429"/>
            <a:ext cx="3439790" cy="3125334"/>
          </a:xfrm>
        </p:spPr>
        <p:txBody>
          <a:bodyPr lIns="0" rIns="0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1141413" y="2666587"/>
            <a:ext cx="3425826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el 12"/>
          <p:cNvSpPr>
            <a:spLocks noGrp="1"/>
          </p:cNvSpPr>
          <p:nvPr>
            <p:ph type="title"/>
          </p:nvPr>
        </p:nvSpPr>
        <p:spPr>
          <a:xfrm>
            <a:off x="1141413" y="575489"/>
            <a:ext cx="3425826" cy="1833884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396880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2876" userDrawn="1">
          <p15:clr>
            <a:srgbClr val="FBAE40"/>
          </p15:clr>
        </p15:guide>
        <p15:guide id="2" pos="336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(br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grafiek 3"/>
          <p:cNvSpPr>
            <a:spLocks noGrp="1"/>
          </p:cNvSpPr>
          <p:nvPr>
            <p:ph type="chart" sz="quarter" idx="19"/>
          </p:nvPr>
        </p:nvSpPr>
        <p:spPr>
          <a:xfrm>
            <a:off x="1126642" y="2649882"/>
            <a:ext cx="8017357" cy="3452743"/>
          </a:xfr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1141413" y="1520825"/>
            <a:ext cx="9907587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125" y="1809750"/>
            <a:ext cx="8010525" cy="839850"/>
          </a:xfrm>
        </p:spPr>
        <p:txBody>
          <a:bodyPr/>
          <a:lstStyle>
            <a:lvl1pPr marL="0" indent="0">
              <a:buNone/>
              <a:defRPr baseline="0"/>
            </a:lvl1pPr>
            <a:lvl2pPr marL="261937" indent="0">
              <a:buNone/>
              <a:defRPr/>
            </a:lvl2pPr>
            <a:lvl3pPr marL="536575" indent="0">
              <a:buNone/>
              <a:defRPr/>
            </a:lvl3pPr>
            <a:lvl4pPr marL="812800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nl-NL" dirty="0" smtClean="0"/>
              <a:t>Klik om toelichting bij grafiek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00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vallende conclus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084305" y="2456087"/>
            <a:ext cx="6023389" cy="1945826"/>
          </a:xfrm>
          <a:prstGeom prst="round1Rect">
            <a:avLst>
              <a:gd name="adj" fmla="val 34940"/>
            </a:avLst>
          </a:prstGeom>
          <a:solidFill>
            <a:schemeClr val="bg1"/>
          </a:solidFill>
        </p:spPr>
        <p:txBody>
          <a:bodyPr wrap="square" lIns="406800" tIns="360000" rIns="406800" bIns="360000" anchor="ctr" anchorCtr="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320469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93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(met foto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084305" y="2456087"/>
            <a:ext cx="6023389" cy="1945826"/>
          </a:xfrm>
          <a:prstGeom prst="round1Rect">
            <a:avLst>
              <a:gd name="adj" fmla="val 34940"/>
            </a:avLst>
          </a:prstGeom>
          <a:solidFill>
            <a:schemeClr val="accent1">
              <a:alpha val="80000"/>
            </a:schemeClr>
          </a:solidFill>
        </p:spPr>
        <p:txBody>
          <a:bodyPr wrap="square" lIns="406800" tIns="360000" rIns="406800" bIns="360000" anchor="ctr" anchorCtr="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6453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1141413" y="1520825"/>
            <a:ext cx="9907587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6"/>
          </p:nvPr>
        </p:nvSpPr>
        <p:spPr>
          <a:xfrm>
            <a:off x="1141200" y="1807200"/>
            <a:ext cx="7995600" cy="4291200"/>
          </a:xfrm>
        </p:spPr>
        <p:txBody>
          <a:bodyPr/>
          <a:lstStyle>
            <a:lvl1pPr marL="6350" indent="0">
              <a:lnSpc>
                <a:spcPct val="120000"/>
              </a:lnSpc>
              <a:spcBef>
                <a:spcPts val="0"/>
              </a:spcBef>
              <a:buNone/>
              <a:tabLst/>
              <a:defRPr sz="2400" b="0">
                <a:solidFill>
                  <a:schemeClr val="tx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None/>
              <a:tabLst/>
              <a:defRPr sz="2400">
                <a:solidFill>
                  <a:schemeClr val="tx2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None/>
              <a:tabLst/>
              <a:defRPr sz="1800" i="1"/>
            </a:lvl3pPr>
            <a:lvl4pPr marL="6350" indent="0">
              <a:lnSpc>
                <a:spcPct val="120000"/>
              </a:lnSpc>
              <a:spcBef>
                <a:spcPts val="0"/>
              </a:spcBef>
              <a:buNone/>
              <a:tabLst/>
              <a:defRPr sz="1600">
                <a:solidFill>
                  <a:schemeClr val="accent1"/>
                </a:solidFill>
              </a:defRPr>
            </a:lvl4pPr>
            <a:lvl5pPr marL="6350" indent="0">
              <a:lnSpc>
                <a:spcPct val="120000"/>
              </a:lnSpc>
              <a:spcBef>
                <a:spcPts val="0"/>
              </a:spcBef>
              <a:buNone/>
              <a:tabLst/>
              <a:defRPr sz="12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97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 - 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1141413" y="2060400"/>
            <a:ext cx="7989335" cy="1696618"/>
          </a:xfrm>
          <a:prstGeom prst="rect">
            <a:avLst/>
          </a:prstGeom>
        </p:spPr>
        <p:txBody>
          <a:bodyPr wrap="square" lIns="406800" rIns="40680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nl-NL" sz="6000" b="1" dirty="0" smtClean="0">
                <a:solidFill>
                  <a:schemeClr val="accent2"/>
                </a:solidFill>
              </a:rPr>
              <a:t>Anything I can clarify?</a:t>
            </a:r>
            <a:endParaRPr lang="nl-NL" sz="60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5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gegev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1141413" y="1520825"/>
            <a:ext cx="3425825" cy="2673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 smtClean="0"/>
              <a:t>Sleep een contact-afbeelding naar de tijdelijke aanduiding of klik op het pictogram om een afbeelding toe te voegen</a:t>
            </a:r>
            <a:endParaRPr lang="nl-NL" dirty="0"/>
          </a:p>
        </p:txBody>
      </p:sp>
      <p:sp>
        <p:nvSpPr>
          <p:cNvPr id="3" name="Rond enkele hoek rechthoek 2"/>
          <p:cNvSpPr/>
          <p:nvPr userDrawn="1"/>
        </p:nvSpPr>
        <p:spPr>
          <a:xfrm>
            <a:off x="4567238" y="1520825"/>
            <a:ext cx="4570412" cy="2673350"/>
          </a:xfrm>
          <a:prstGeom prst="round1Rect">
            <a:avLst>
              <a:gd name="adj" fmla="val 19641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567238" y="1552975"/>
            <a:ext cx="4139440" cy="784830"/>
          </a:xfrm>
        </p:spPr>
        <p:txBody>
          <a:bodyPr lIns="360000" rIns="360000">
            <a:noAutofit/>
          </a:bodyPr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Klik om een naam toe te voegen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567238" y="2338388"/>
            <a:ext cx="4570412" cy="1855787"/>
          </a:xfrm>
        </p:spPr>
        <p:txBody>
          <a:bodyPr lIns="360000" tIns="0" rIns="360000" bIns="360000"/>
          <a:lstStyle>
            <a:lvl1pPr marL="0" indent="0">
              <a:buNone/>
              <a:defRPr b="0" baseline="0">
                <a:solidFill>
                  <a:schemeClr val="tx1"/>
                </a:solidFill>
              </a:defRPr>
            </a:lvl1pPr>
            <a:lvl2pPr marL="261937" indent="0">
              <a:buNone/>
              <a:defRPr b="0">
                <a:solidFill>
                  <a:schemeClr val="tx1"/>
                </a:solidFill>
              </a:defRPr>
            </a:lvl2pPr>
            <a:lvl3pPr marL="536575" indent="0">
              <a:buNone/>
              <a:defRPr b="0">
                <a:solidFill>
                  <a:schemeClr val="tx1"/>
                </a:solidFill>
              </a:defRPr>
            </a:lvl3pPr>
            <a:lvl4pPr marL="812800" indent="0">
              <a:buNone/>
              <a:defRPr b="0">
                <a:solidFill>
                  <a:schemeClr val="tx1"/>
                </a:solidFill>
              </a:defRPr>
            </a:lvl4pPr>
            <a:lvl5pPr marL="1074737" indent="0"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 smtClean="0"/>
              <a:t>Klik om contactgegevens toe te voegen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960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7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127449" y="2975429"/>
            <a:ext cx="3439791" cy="3125335"/>
          </a:xfrm>
          <a:prstGeom prst="rect">
            <a:avLst/>
          </a:prstGeom>
        </p:spPr>
        <p:txBody>
          <a:bodyPr numCol="1" spcCol="38100"/>
          <a:lstStyle>
            <a:lvl1pPr marL="342900" indent="-342900">
              <a:buFont typeface="Arial"/>
              <a:buChar char="•"/>
            </a:lvl1pPr>
            <a:lvl2pPr marL="0" indent="261936">
              <a:buSzTx/>
              <a:buFont typeface="Arial"/>
              <a:buNone/>
            </a:lvl2pPr>
            <a:lvl3pPr marL="0" indent="536575">
              <a:buSzTx/>
              <a:buFont typeface="Arial"/>
              <a:buNone/>
            </a:lvl3pPr>
            <a:lvl4pPr marL="0" indent="812800">
              <a:buSzTx/>
              <a:buFont typeface="Arial"/>
              <a:buNone/>
            </a:lvl4pPr>
            <a:lvl5pPr marL="0" indent="1074737">
              <a:buSzTx/>
              <a:buFont typeface="Arial"/>
              <a:buNone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81" name="Rechte verbindingslijn 8"/>
          <p:cNvSpPr/>
          <p:nvPr/>
        </p:nvSpPr>
        <p:spPr>
          <a:xfrm>
            <a:off x="1141412" y="2666587"/>
            <a:ext cx="3425828" cy="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2" name="Text názvu"/>
          <p:cNvSpPr txBox="1">
            <a:spLocks noGrp="1"/>
          </p:cNvSpPr>
          <p:nvPr>
            <p:ph type="title"/>
          </p:nvPr>
        </p:nvSpPr>
        <p:spPr>
          <a:xfrm>
            <a:off x="1141412" y="575489"/>
            <a:ext cx="3425828" cy="183388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Text názvu</a:t>
            </a:r>
          </a:p>
        </p:txBody>
      </p:sp>
      <p:sp>
        <p:nvSpPr>
          <p:cNvPr id="28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957167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(verticaal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4"/>
          <p:cNvSpPr>
            <a:spLocks noGrp="1"/>
          </p:cNvSpPr>
          <p:nvPr>
            <p:ph type="title"/>
          </p:nvPr>
        </p:nvSpPr>
        <p:spPr>
          <a:xfrm>
            <a:off x="1149577" y="758825"/>
            <a:ext cx="3805599" cy="3440702"/>
          </a:xfrm>
          <a:prstGeom prst="round1Rect">
            <a:avLst>
              <a:gd name="adj" fmla="val 13329"/>
            </a:avLst>
          </a:prstGeom>
          <a:solidFill>
            <a:schemeClr val="bg1">
              <a:alpha val="80000"/>
            </a:schemeClr>
          </a:solidFill>
        </p:spPr>
        <p:txBody>
          <a:bodyPr lIns="406800" rIns="406800" anchor="ctr" anchorCtr="0">
            <a:normAutofit/>
          </a:bodyPr>
          <a:lstStyle>
            <a:lvl1pPr>
              <a:lnSpc>
                <a:spcPct val="8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49577" y="4199527"/>
            <a:ext cx="3805599" cy="755650"/>
          </a:xfrm>
          <a:solidFill>
            <a:schemeClr val="bg1">
              <a:alpha val="80000"/>
            </a:schemeClr>
          </a:solidFill>
        </p:spPr>
        <p:txBody>
          <a:bodyPr lIns="432000" tIns="36000" rIns="432000" bIns="144000" anchor="b" anchorCtr="0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261937" indent="0">
              <a:buNone/>
              <a:defRPr sz="2800" b="0" cap="all" baseline="0">
                <a:solidFill>
                  <a:schemeClr val="accent2"/>
                </a:solidFill>
              </a:defRPr>
            </a:lvl2pPr>
            <a:lvl3pPr marL="536575" indent="0">
              <a:buNone/>
              <a:defRPr sz="2800" b="0" cap="all" baseline="0">
                <a:solidFill>
                  <a:schemeClr val="accent2"/>
                </a:solidFill>
              </a:defRPr>
            </a:lvl3pPr>
            <a:lvl4pPr marL="812800" indent="0">
              <a:buNone/>
              <a:defRPr sz="2800" b="0" cap="all" baseline="0">
                <a:solidFill>
                  <a:schemeClr val="accent2"/>
                </a:solidFill>
              </a:defRPr>
            </a:lvl4pPr>
            <a:lvl5pPr marL="1074737" indent="0">
              <a:buNone/>
              <a:defRPr sz="2800" b="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KLIK OM ondertitel in te voegen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0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(zonder fot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4"/>
          <p:cNvSpPr>
            <a:spLocks noGrp="1"/>
          </p:cNvSpPr>
          <p:nvPr>
            <p:ph type="title"/>
          </p:nvPr>
        </p:nvSpPr>
        <p:spPr>
          <a:xfrm>
            <a:off x="1149577" y="1530332"/>
            <a:ext cx="7988073" cy="1898668"/>
          </a:xfrm>
          <a:prstGeom prst="round1Rect">
            <a:avLst>
              <a:gd name="adj" fmla="val 18371"/>
            </a:avLst>
          </a:prstGeom>
          <a:solidFill>
            <a:schemeClr val="bg1">
              <a:alpha val="80000"/>
            </a:schemeClr>
          </a:solidFill>
        </p:spPr>
        <p:txBody>
          <a:bodyPr lIns="406800" rIns="406800" anchor="ctr" anchorCtr="0">
            <a:normAutofit/>
          </a:bodyPr>
          <a:lstStyle>
            <a:lvl1pPr>
              <a:lnSpc>
                <a:spcPct val="85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49350" y="3429000"/>
            <a:ext cx="7988300" cy="755650"/>
          </a:xfrm>
          <a:solidFill>
            <a:schemeClr val="bg1">
              <a:alpha val="80000"/>
            </a:schemeClr>
          </a:solidFill>
        </p:spPr>
        <p:txBody>
          <a:bodyPr lIns="432000" rIns="410400" bIns="144000" anchor="b" anchorCtr="0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261937" indent="0">
              <a:buNone/>
              <a:defRPr sz="2800" b="0" cap="all" baseline="0">
                <a:solidFill>
                  <a:schemeClr val="accent2"/>
                </a:solidFill>
              </a:defRPr>
            </a:lvl2pPr>
            <a:lvl3pPr marL="536575" indent="0">
              <a:buNone/>
              <a:defRPr sz="2800" b="0" cap="all" baseline="0">
                <a:solidFill>
                  <a:schemeClr val="accent2"/>
                </a:solidFill>
              </a:defRPr>
            </a:lvl3pPr>
            <a:lvl4pPr marL="812800" indent="0">
              <a:buNone/>
              <a:defRPr sz="2800" b="0" cap="all" baseline="0">
                <a:solidFill>
                  <a:schemeClr val="accent2"/>
                </a:solidFill>
              </a:defRPr>
            </a:lvl4pPr>
            <a:lvl5pPr marL="1074737" indent="0">
              <a:buNone/>
              <a:defRPr sz="2800" b="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KLIK om ondertitel in te voegen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6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341938" y="2696153"/>
            <a:ext cx="5707062" cy="1465695"/>
          </a:xfrm>
          <a:prstGeom prst="round1Rect">
            <a:avLst>
              <a:gd name="adj" fmla="val 12233"/>
            </a:avLst>
          </a:prstGeom>
          <a:solidFill>
            <a:schemeClr val="bg1"/>
          </a:solidFill>
        </p:spPr>
        <p:txBody>
          <a:bodyPr lIns="406800" tIns="360000" rIns="406800" bIns="360000" anchor="ctr" anchorCtr="0">
            <a:spAutoFit/>
          </a:bodyPr>
          <a:lstStyle>
            <a:lvl1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609585" indent="0">
              <a:spcBef>
                <a:spcPts val="1200"/>
              </a:spcBef>
              <a:buNone/>
              <a:defRPr sz="3000" b="1">
                <a:solidFill>
                  <a:schemeClr val="accent3"/>
                </a:solidFill>
              </a:defRPr>
            </a:lvl2pPr>
            <a:lvl3pPr marL="1219170" indent="0">
              <a:spcBef>
                <a:spcPts val="1200"/>
              </a:spcBef>
              <a:buNone/>
              <a:defRPr sz="3000" b="1">
                <a:solidFill>
                  <a:schemeClr val="accent3"/>
                </a:solidFill>
              </a:defRPr>
            </a:lvl3pPr>
            <a:lvl4pPr marL="1828755" indent="0">
              <a:spcBef>
                <a:spcPts val="1200"/>
              </a:spcBef>
              <a:buNone/>
              <a:defRPr sz="3000" b="1">
                <a:solidFill>
                  <a:schemeClr val="accent3"/>
                </a:solidFill>
              </a:defRPr>
            </a:lvl4pPr>
            <a:lvl5pPr marL="2438339" indent="0">
              <a:spcBef>
                <a:spcPts val="1200"/>
              </a:spcBef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nl-NL" dirty="0" smtClean="0"/>
              <a:t>Klik om agenda-item toe te voegen</a:t>
            </a:r>
            <a:endParaRPr lang="nl-NL" dirty="0"/>
          </a:p>
        </p:txBody>
      </p:sp>
      <p:sp>
        <p:nvSpPr>
          <p:cNvPr id="2" name="Tekstvak 1"/>
          <p:cNvSpPr txBox="1"/>
          <p:nvPr userDrawn="1"/>
        </p:nvSpPr>
        <p:spPr>
          <a:xfrm>
            <a:off x="1141413" y="2921169"/>
            <a:ext cx="3425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 smtClean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550964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lt.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341938" y="2696154"/>
            <a:ext cx="5707062" cy="1465695"/>
          </a:xfrm>
          <a:prstGeom prst="round1Rect">
            <a:avLst>
              <a:gd name="adj" fmla="val 12233"/>
            </a:avLst>
          </a:prstGeom>
          <a:solidFill>
            <a:schemeClr val="bg1"/>
          </a:solidFill>
        </p:spPr>
        <p:txBody>
          <a:bodyPr lIns="406800" tIns="360000" rIns="406800" bIns="360000" anchor="ctr" anchorCtr="0">
            <a:spAutoFit/>
          </a:bodyPr>
          <a:lstStyle>
            <a:lvl1pPr marL="0" indent="0">
              <a:lnSpc>
                <a:spcPct val="80000"/>
              </a:lnSpc>
              <a:spcBef>
                <a:spcPts val="120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609585" indent="0">
              <a:spcBef>
                <a:spcPts val="1200"/>
              </a:spcBef>
              <a:buNone/>
              <a:defRPr sz="3000" b="1">
                <a:solidFill>
                  <a:schemeClr val="accent3"/>
                </a:solidFill>
              </a:defRPr>
            </a:lvl2pPr>
            <a:lvl3pPr marL="1219170" indent="0">
              <a:spcBef>
                <a:spcPts val="1200"/>
              </a:spcBef>
              <a:buNone/>
              <a:defRPr sz="3000" b="1">
                <a:solidFill>
                  <a:schemeClr val="accent3"/>
                </a:solidFill>
              </a:defRPr>
            </a:lvl3pPr>
            <a:lvl4pPr marL="1828755" indent="0">
              <a:spcBef>
                <a:spcPts val="1200"/>
              </a:spcBef>
              <a:buNone/>
              <a:defRPr sz="3000" b="1">
                <a:solidFill>
                  <a:schemeClr val="accent3"/>
                </a:solidFill>
              </a:defRPr>
            </a:lvl4pPr>
            <a:lvl5pPr marL="2438339" indent="0">
              <a:spcBef>
                <a:spcPts val="1200"/>
              </a:spcBef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nl-NL" dirty="0" smtClean="0"/>
              <a:t>Klik om agenda-item toe te voegen</a:t>
            </a:r>
            <a:endParaRPr lang="nl-NL" dirty="0"/>
          </a:p>
        </p:txBody>
      </p:sp>
      <p:sp>
        <p:nvSpPr>
          <p:cNvPr id="2" name="Tekstvak 1"/>
          <p:cNvSpPr txBox="1"/>
          <p:nvPr userDrawn="1"/>
        </p:nvSpPr>
        <p:spPr>
          <a:xfrm>
            <a:off x="1141413" y="2921169"/>
            <a:ext cx="3425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 smtClean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3346389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4"/>
          <p:cNvSpPr txBox="1">
            <a:spLocks/>
          </p:cNvSpPr>
          <p:nvPr userDrawn="1"/>
        </p:nvSpPr>
        <p:spPr>
          <a:xfrm>
            <a:off x="1149577" y="1529982"/>
            <a:ext cx="7988073" cy="2700000"/>
          </a:xfrm>
          <a:prstGeom prst="round1Rect">
            <a:avLst>
              <a:gd name="adj" fmla="val 14070"/>
            </a:avLst>
          </a:prstGeom>
          <a:solidFill>
            <a:schemeClr val="bg1"/>
          </a:solidFill>
        </p:spPr>
        <p:txBody>
          <a:bodyPr vert="horz" lIns="406800" tIns="45720" rIns="40680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sp>
        <p:nvSpPr>
          <p:cNvPr id="6" name="Titel 14"/>
          <p:cNvSpPr>
            <a:spLocks noGrp="1"/>
          </p:cNvSpPr>
          <p:nvPr>
            <p:ph type="title"/>
          </p:nvPr>
        </p:nvSpPr>
        <p:spPr>
          <a:xfrm>
            <a:off x="1149577" y="1530332"/>
            <a:ext cx="7988073" cy="1898668"/>
          </a:xfrm>
          <a:prstGeom prst="round1Rect">
            <a:avLst>
              <a:gd name="adj" fmla="val 18371"/>
            </a:avLst>
          </a:prstGeom>
          <a:noFill/>
        </p:spPr>
        <p:txBody>
          <a:bodyPr lIns="406800" rIns="406800" anchor="ctr" anchorCtr="0">
            <a:normAutofit/>
          </a:bodyPr>
          <a:lstStyle>
            <a:lvl1pPr>
              <a:lnSpc>
                <a:spcPct val="85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1149350" y="3429000"/>
            <a:ext cx="7988300" cy="755650"/>
          </a:xfrm>
          <a:noFill/>
        </p:spPr>
        <p:txBody>
          <a:bodyPr lIns="432000" rIns="410400" bIns="144000" anchor="b" anchorCtr="0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261937" indent="0">
              <a:buNone/>
              <a:defRPr sz="2800" b="0" cap="all" baseline="0">
                <a:solidFill>
                  <a:schemeClr val="accent2"/>
                </a:solidFill>
              </a:defRPr>
            </a:lvl2pPr>
            <a:lvl3pPr marL="536575" indent="0">
              <a:buNone/>
              <a:defRPr sz="2800" b="0" cap="all" baseline="0">
                <a:solidFill>
                  <a:schemeClr val="accent2"/>
                </a:solidFill>
              </a:defRPr>
            </a:lvl3pPr>
            <a:lvl4pPr marL="812800" indent="0">
              <a:buNone/>
              <a:defRPr sz="2800" b="0" cap="all" baseline="0">
                <a:solidFill>
                  <a:schemeClr val="accent2"/>
                </a:solidFill>
              </a:defRPr>
            </a:lvl4pPr>
            <a:lvl5pPr marL="1074737" indent="0">
              <a:buNone/>
              <a:defRPr sz="2800" b="0" cap="all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 smtClean="0"/>
              <a:t>Klik om ondertitel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390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(2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41413" y="575489"/>
            <a:ext cx="9907588" cy="7848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1141413" y="1520825"/>
            <a:ext cx="9907587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7"/>
          <p:cNvSpPr>
            <a:spLocks noGrp="1"/>
          </p:cNvSpPr>
          <p:nvPr>
            <p:ph type="body" sz="quarter" idx="17"/>
          </p:nvPr>
        </p:nvSpPr>
        <p:spPr>
          <a:xfrm>
            <a:off x="1141413" y="1808163"/>
            <a:ext cx="9907588" cy="4292600"/>
          </a:xfrm>
        </p:spPr>
        <p:txBody>
          <a:bodyPr numCol="2" spcCol="66600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243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1141413" y="575489"/>
            <a:ext cx="9907588" cy="78483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1141413" y="1802207"/>
            <a:ext cx="7996238" cy="42751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11414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6DE12EA-A109-46B6-9A8D-A7C4C606793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32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702" r:id="rId3"/>
    <p:sldLayoutId id="2147483671" r:id="rId4"/>
    <p:sldLayoutId id="2147483672" r:id="rId5"/>
    <p:sldLayoutId id="2147483673" r:id="rId6"/>
    <p:sldLayoutId id="2147483688" r:id="rId7"/>
    <p:sldLayoutId id="2147483674" r:id="rId8"/>
    <p:sldLayoutId id="2147483676" r:id="rId9"/>
    <p:sldLayoutId id="2147483691" r:id="rId10"/>
    <p:sldLayoutId id="2147483696" r:id="rId11"/>
    <p:sldLayoutId id="2147483703" r:id="rId12"/>
    <p:sldLayoutId id="2147483677" r:id="rId13"/>
    <p:sldLayoutId id="2147483678" r:id="rId14"/>
    <p:sldLayoutId id="2147483699" r:id="rId15"/>
    <p:sldLayoutId id="2147483684" r:id="rId16"/>
    <p:sldLayoutId id="2147483679" r:id="rId17"/>
    <p:sldLayoutId id="2147483704" r:id="rId18"/>
    <p:sldLayoutId id="2147483693" r:id="rId19"/>
    <p:sldLayoutId id="2147483686" r:id="rId20"/>
    <p:sldLayoutId id="2147483685" r:id="rId21"/>
    <p:sldLayoutId id="2147483687" r:id="rId22"/>
    <p:sldLayoutId id="2147483681" r:id="rId23"/>
    <p:sldLayoutId id="2147483692" r:id="rId24"/>
    <p:sldLayoutId id="2147483690" r:id="rId25"/>
    <p:sldLayoutId id="2147483697" r:id="rId26"/>
    <p:sldLayoutId id="2147483698" r:id="rId27"/>
    <p:sldLayoutId id="2147483694" r:id="rId28"/>
    <p:sldLayoutId id="2147483695" r:id="rId29"/>
    <p:sldLayoutId id="2147483682" r:id="rId30"/>
    <p:sldLayoutId id="2147483683" r:id="rId31"/>
    <p:sldLayoutId id="2147483705" r:id="rId3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609585" rtl="0" eaLnBrk="1" latinLnBrk="0" hangingPunct="1">
        <a:spcBef>
          <a:spcPts val="600"/>
        </a:spcBef>
        <a:spcAft>
          <a:spcPts val="1200"/>
        </a:spcAft>
        <a:buFont typeface="Wingdings" panose="05000000000000000000" pitchFamily="2" charset="2"/>
        <a:buChar char="§"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74638" algn="l" defTabSz="609585" rtl="0" eaLnBrk="1" latinLnBrk="0" hangingPunct="1">
        <a:spcBef>
          <a:spcPts val="600"/>
        </a:spcBef>
        <a:spcAft>
          <a:spcPts val="1200"/>
        </a:spcAft>
        <a:buClr>
          <a:schemeClr val="accent1"/>
        </a:buClr>
        <a:buFont typeface="Arial"/>
        <a:buChar char="–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6225" algn="l" defTabSz="609585" rtl="0" eaLnBrk="1" latinLnBrk="0" hangingPunct="1">
        <a:spcBef>
          <a:spcPts val="600"/>
        </a:spcBef>
        <a:spcAft>
          <a:spcPts val="1200"/>
        </a:spcAft>
        <a:buClr>
          <a:schemeClr val="accent1"/>
        </a:buClr>
        <a:buFont typeface="Arial"/>
        <a:buChar char="•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1074738" indent="-261938" algn="l" defTabSz="609585" rtl="0" eaLnBrk="1" latinLnBrk="0" hangingPunct="1">
        <a:spcBef>
          <a:spcPts val="600"/>
        </a:spcBef>
        <a:spcAft>
          <a:spcPts val="1200"/>
        </a:spcAft>
        <a:buClr>
          <a:schemeClr val="accent1"/>
        </a:buClr>
        <a:buFont typeface="Arial"/>
        <a:buChar char="–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1349375" indent="-274638" algn="l" defTabSz="609585" rtl="0" eaLnBrk="1" latinLnBrk="0" hangingPunct="1">
        <a:spcBef>
          <a:spcPts val="1200"/>
        </a:spcBef>
        <a:spcAft>
          <a:spcPts val="1200"/>
        </a:spcAft>
        <a:buClr>
          <a:schemeClr val="accent1"/>
        </a:buClr>
        <a:buFont typeface="Arial"/>
        <a:buChar char="»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8" userDrawn="1">
          <p15:clr>
            <a:srgbClr val="F26B43"/>
          </p15:clr>
        </p15:guide>
        <p15:guide id="2" orient="horz" pos="3843" userDrawn="1">
          <p15:clr>
            <a:srgbClr val="F26B43"/>
          </p15:clr>
        </p15:guide>
        <p15:guide id="3" orient="horz" pos="958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7" pos="6960" userDrawn="1">
          <p15:clr>
            <a:srgbClr val="F26B43"/>
          </p15:clr>
        </p15:guide>
        <p15:guide id="8" pos="7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57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Cestující na železnici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Dušan Bruoth						17. 9.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48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Simac</a:t>
            </a:r>
            <a:r>
              <a:rPr lang="cs-CZ" dirty="0" smtClean="0"/>
              <a:t> Holding, Eindhoven, NL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548640" y="1808163"/>
            <a:ext cx="11010637" cy="42926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</a:t>
            </a:r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867298"/>
              </p:ext>
            </p:extLst>
          </p:nvPr>
        </p:nvGraphicFramePr>
        <p:xfrm>
          <a:off x="409904" y="1808163"/>
          <a:ext cx="6792042" cy="4686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Snímek" r:id="rId3" imgW="4727527" imgH="3271850" progId="PowerPoint.Slide.8">
                  <p:embed/>
                </p:oleObj>
              </mc:Choice>
              <mc:Fallback>
                <p:oleObj name="Snímek" r:id="rId3" imgW="4727527" imgH="3271850" progId="PowerPoint.Slide.8">
                  <p:embed/>
                  <p:pic>
                    <p:nvPicPr>
                      <p:cNvPr id="259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04" y="1808163"/>
                        <a:ext cx="6792042" cy="4686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673" y="1808163"/>
            <a:ext cx="4695793" cy="48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Simac</a:t>
            </a:r>
            <a:r>
              <a:rPr lang="cs-CZ" dirty="0" smtClean="0"/>
              <a:t> Technik ČR </a:t>
            </a:r>
            <a:endParaRPr lang="nl-NL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1040513" y="1751407"/>
            <a:ext cx="9762376" cy="4794436"/>
          </a:xfrm>
        </p:spPr>
        <p:txBody>
          <a:bodyPr numCol="1">
            <a:normAutofit/>
          </a:bodyPr>
          <a:lstStyle/>
          <a:p>
            <a:r>
              <a:rPr lang="cs-CZ" sz="2800" dirty="0" smtClean="0"/>
              <a:t>IT Systémový </a:t>
            </a:r>
            <a:r>
              <a:rPr lang="cs-CZ" sz="2800" dirty="0" smtClean="0"/>
              <a:t>integrátor – od sítí k aplikacím</a:t>
            </a:r>
          </a:p>
          <a:p>
            <a:r>
              <a:rPr lang="cs-CZ" sz="2800" dirty="0" smtClean="0"/>
              <a:t>Doprava (od r. 2011)</a:t>
            </a:r>
          </a:p>
          <a:p>
            <a:pPr lvl="1"/>
            <a:r>
              <a:rPr lang="cs-CZ" sz="2400" dirty="0" smtClean="0"/>
              <a:t>Mobilní konektivita (vlaky, autobusy, trajekty)</a:t>
            </a:r>
          </a:p>
          <a:p>
            <a:pPr lvl="1"/>
            <a:r>
              <a:rPr lang="cs-CZ" sz="2400" dirty="0" smtClean="0"/>
              <a:t>Portál cestujícího při vlastní dopravě</a:t>
            </a:r>
          </a:p>
          <a:p>
            <a:pPr lvl="1"/>
            <a:r>
              <a:rPr lang="cs-CZ" sz="2400" dirty="0" smtClean="0"/>
              <a:t>Spojení vlak – stanice – autobusy</a:t>
            </a:r>
          </a:p>
          <a:p>
            <a:pPr lvl="1"/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Monitoring zařízení (dopravní prostředek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…, 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IoT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52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Cíl: Více c</a:t>
            </a:r>
            <a:r>
              <a:rPr lang="en-US" dirty="0" err="1" smtClean="0"/>
              <a:t>estuj</a:t>
            </a:r>
            <a:r>
              <a:rPr lang="cs-CZ" dirty="0" err="1" smtClean="0"/>
              <a:t>ících</a:t>
            </a:r>
            <a:r>
              <a:rPr lang="cs-CZ" dirty="0" smtClean="0"/>
              <a:t> po železnici</a:t>
            </a:r>
            <a:endParaRPr lang="nl-NL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1040513" y="1751407"/>
            <a:ext cx="9762376" cy="4292600"/>
          </a:xfrm>
        </p:spPr>
        <p:txBody>
          <a:bodyPr numCol="1">
            <a:normAutofit/>
          </a:bodyPr>
          <a:lstStyle/>
          <a:p>
            <a:r>
              <a:rPr lang="cs-CZ" sz="2800" dirty="0" smtClean="0"/>
              <a:t>Aby více, tak spokojených. Aby spokojených, tak:</a:t>
            </a:r>
          </a:p>
          <a:p>
            <a:pPr lvl="1"/>
            <a:r>
              <a:rPr lang="cs-CZ" sz="2400" dirty="0" err="1" smtClean="0"/>
              <a:t>Info</a:t>
            </a:r>
            <a:r>
              <a:rPr lang="cs-CZ" sz="2400" dirty="0" smtClean="0"/>
              <a:t> o vlacích a nádražích (poloha a zpoždění vlaků, mapy a navigace po nádražích, jízdní řády, služby nabízené na nádražích)</a:t>
            </a:r>
          </a:p>
          <a:p>
            <a:pPr lvl="1"/>
            <a:r>
              <a:rPr lang="cs-CZ" sz="2400" dirty="0" smtClean="0"/>
              <a:t>Zábava a informace (filmy, hudba, hry, audio-, e-knihy, internet)</a:t>
            </a:r>
          </a:p>
          <a:p>
            <a:pPr lvl="1"/>
            <a:r>
              <a:rPr lang="cs-CZ" sz="2400" dirty="0" smtClean="0"/>
              <a:t>Mobilní kancelář (kontinuální práce, tisk dokumentů)</a:t>
            </a:r>
          </a:p>
          <a:p>
            <a:pPr lvl="1"/>
            <a:r>
              <a:rPr lang="cs-CZ" sz="2400" dirty="0" smtClean="0"/>
              <a:t>E-prodej (jízdenky, občerstvení, obchody na nádraží)</a:t>
            </a:r>
          </a:p>
          <a:p>
            <a:pPr lvl="1"/>
            <a:r>
              <a:rPr lang="cs-CZ" sz="2400" dirty="0" smtClean="0"/>
              <a:t>Bezpečnost (kamerové systémy)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Reference</a:t>
            </a:r>
            <a:endParaRPr lang="nl-NL" dirty="0"/>
          </a:p>
        </p:txBody>
      </p:sp>
      <p:pic>
        <p:nvPicPr>
          <p:cNvPr id="5" name="Google Shape;6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4744" y="1538715"/>
            <a:ext cx="9654277" cy="5402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9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Rijád, Saudská Arábie</a:t>
            </a:r>
            <a:endParaRPr lang="nl-NL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1040513" y="1751407"/>
            <a:ext cx="9762376" cy="4292600"/>
          </a:xfrm>
        </p:spPr>
        <p:txBody>
          <a:bodyPr numCol="1">
            <a:normAutofit/>
          </a:bodyPr>
          <a:lstStyle/>
          <a:p>
            <a:r>
              <a:rPr lang="cs-CZ" sz="2800" dirty="0" smtClean="0"/>
              <a:t>Projekt na 10 let</a:t>
            </a:r>
          </a:p>
          <a:p>
            <a:pPr lvl="1"/>
            <a:r>
              <a:rPr lang="cs-CZ" sz="2400" dirty="0" smtClean="0"/>
              <a:t>Metro</a:t>
            </a:r>
          </a:p>
          <a:p>
            <a:pPr lvl="1"/>
            <a:r>
              <a:rPr lang="cs-CZ" sz="2400" dirty="0" smtClean="0"/>
              <a:t>Autobusy</a:t>
            </a:r>
          </a:p>
          <a:p>
            <a:pPr marL="261937" lvl="1" indent="0">
              <a:buNone/>
            </a:pPr>
            <a:r>
              <a:rPr lang="cs-CZ" sz="2400" dirty="0" smtClean="0"/>
              <a:t> 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717" y="2181948"/>
            <a:ext cx="7121867" cy="401148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94" y="4777478"/>
            <a:ext cx="3840481" cy="14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Zástupný symbol pro text 2"/>
          <p:cNvSpPr txBox="1">
            <a:spLocks noGrp="1"/>
          </p:cNvSpPr>
          <p:nvPr>
            <p:ph type="body" sz="quarter" idx="1"/>
          </p:nvPr>
        </p:nvSpPr>
        <p:spPr>
          <a:xfrm>
            <a:off x="924248" y="2629506"/>
            <a:ext cx="4358951" cy="36913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72000"/>
              </a:lnSpc>
              <a:buSzTx/>
              <a:buNone/>
              <a:defRPr sz="2200"/>
            </a:pPr>
            <a:r>
              <a:rPr dirty="0"/>
              <a:t> </a:t>
            </a:r>
            <a:endParaRPr sz="2000" dirty="0">
              <a:latin typeface="Avenir Book"/>
              <a:ea typeface="Avenir Book"/>
              <a:cs typeface="Avenir Book"/>
              <a:sym typeface="Avenir Book"/>
            </a:endParaRPr>
          </a:p>
          <a:p>
            <a:pPr marL="0" indent="0">
              <a:lnSpc>
                <a:spcPct val="72000"/>
              </a:lnSpc>
              <a:buSzTx/>
              <a:buNone/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    </a:t>
            </a:r>
            <a:r>
              <a:rPr sz="2800" dirty="0" err="1"/>
              <a:t>Simac</a:t>
            </a:r>
            <a:r>
              <a:rPr sz="2800" dirty="0"/>
              <a:t> </a:t>
            </a:r>
            <a:r>
              <a:rPr sz="2800" dirty="0" err="1"/>
              <a:t>Technik</a:t>
            </a:r>
            <a:r>
              <a:rPr sz="2800" dirty="0"/>
              <a:t> ČR, </a:t>
            </a:r>
            <a:r>
              <a:rPr sz="2800" dirty="0" err="1"/>
              <a:t>a.s</a:t>
            </a:r>
            <a:r>
              <a:rPr sz="2800" dirty="0"/>
              <a:t>.</a:t>
            </a:r>
          </a:p>
          <a:p>
            <a:pPr marL="0" indent="0">
              <a:lnSpc>
                <a:spcPct val="72000"/>
              </a:lnSpc>
              <a:buSzTx/>
              <a:buNone/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    </a:t>
            </a:r>
            <a:r>
              <a:rPr dirty="0" err="1"/>
              <a:t>Radlická</a:t>
            </a:r>
            <a:r>
              <a:rPr dirty="0"/>
              <a:t> 740/113c</a:t>
            </a:r>
          </a:p>
          <a:p>
            <a:pPr marL="0" indent="0">
              <a:lnSpc>
                <a:spcPct val="72000"/>
              </a:lnSpc>
              <a:buSzTx/>
              <a:buNone/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    158 00 Praha 5  	</a:t>
            </a:r>
          </a:p>
          <a:p>
            <a:pPr marL="0" indent="0">
              <a:lnSpc>
                <a:spcPct val="72000"/>
              </a:lnSpc>
              <a:buSzTx/>
              <a:buNone/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  <a:p>
            <a:pPr marL="0" indent="0">
              <a:lnSpc>
                <a:spcPct val="72000"/>
              </a:lnSpc>
              <a:buSzTx/>
              <a:buNone/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    </a:t>
            </a:r>
            <a:r>
              <a:rPr dirty="0" err="1"/>
              <a:t>Telefon</a:t>
            </a:r>
            <a:r>
              <a:rPr dirty="0"/>
              <a:t>: + 420 283 061 281</a:t>
            </a:r>
          </a:p>
          <a:p>
            <a:pPr marL="0" indent="0">
              <a:lnSpc>
                <a:spcPct val="72000"/>
              </a:lnSpc>
              <a:buSzTx/>
              <a:buNone/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    E-mail: info@simac.cz</a:t>
            </a:r>
          </a:p>
          <a:p>
            <a:pPr marL="0" indent="0">
              <a:lnSpc>
                <a:spcPct val="72000"/>
              </a:lnSpc>
              <a:buSzTx/>
              <a:buNone/>
              <a:defRPr sz="2000">
                <a:solidFill>
                  <a:srgbClr val="5D5F64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    www.simac.cz</a:t>
            </a:r>
          </a:p>
        </p:txBody>
      </p:sp>
      <p:sp>
        <p:nvSpPr>
          <p:cNvPr id="379" name="Nadpis 3"/>
          <p:cNvSpPr txBox="1">
            <a:spLocks noGrp="1"/>
          </p:cNvSpPr>
          <p:nvPr>
            <p:ph type="title"/>
          </p:nvPr>
        </p:nvSpPr>
        <p:spPr>
          <a:xfrm>
            <a:off x="1149879" y="1614375"/>
            <a:ext cx="3425828" cy="909320"/>
          </a:xfrm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rPr lang="cs-CZ" sz="4400" dirty="0" smtClean="0">
                <a:latin typeface="Corbel" panose="020B0503020204020204" pitchFamily="34" charset="0"/>
              </a:rPr>
              <a:t>Kontakt</a:t>
            </a:r>
            <a:endParaRPr sz="4400" dirty="0">
              <a:latin typeface="Corbel" panose="020B0503020204020204" pitchFamily="34" charset="0"/>
            </a:endParaRPr>
          </a:p>
        </p:txBody>
      </p:sp>
      <p:pic>
        <p:nvPicPr>
          <p:cNvPr id="38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824" y="1614375"/>
            <a:ext cx="5831345" cy="40081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5407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cs-CZ" dirty="0" smtClean="0"/>
              <a:t>za pozornost</a:t>
            </a:r>
            <a:endParaRPr lang="nl-NL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07" y="1571469"/>
            <a:ext cx="5276184" cy="52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ac">
  <a:themeElements>
    <a:clrScheme name="Simac">
      <a:dk1>
        <a:sysClr val="windowText" lastClr="000000"/>
      </a:dk1>
      <a:lt1>
        <a:sysClr val="window" lastClr="FFFFFF"/>
      </a:lt1>
      <a:dk2>
        <a:srgbClr val="808E96"/>
      </a:dk2>
      <a:lt2>
        <a:srgbClr val="BFC0C3"/>
      </a:lt2>
      <a:accent1>
        <a:srgbClr val="C0002B"/>
      </a:accent1>
      <a:accent2>
        <a:srgbClr val="1C85B0"/>
      </a:accent2>
      <a:accent3>
        <a:srgbClr val="8DC2D7"/>
      </a:accent3>
      <a:accent4>
        <a:srgbClr val="EDCD37"/>
      </a:accent4>
      <a:accent5>
        <a:srgbClr val="26910E"/>
      </a:accent5>
      <a:accent6>
        <a:srgbClr val="6E0F6D"/>
      </a:accent6>
      <a:hlink>
        <a:srgbClr val="1C85B0"/>
      </a:hlink>
      <a:folHlink>
        <a:srgbClr val="8DC2D7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 marL="0" marR="0" indent="0" algn="l" defTabSz="609585" rtl="0" eaLnBrk="1" fontAlgn="auto" latinLnBrk="0" hangingPunct="1">
          <a:lnSpc>
            <a:spcPct val="100000"/>
          </a:lnSpc>
          <a:spcBef>
            <a:spcPts val="60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kumimoji="0" sz="2000" b="1" i="0" u="none" strike="noStrike" kern="1200" cap="none" spc="0" normalizeH="0" baseline="0" noProof="0" dirty="0" err="1" smtClean="0">
            <a:ln>
              <a:noFill/>
            </a:ln>
            <a:solidFill>
              <a:srgbClr val="C0002B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359798C-E711-4423-83F9-B3D51FA4AE5F}" vid="{E091E9D7-FDDF-412A-8BD2-C3AD9195C9C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64FE49EA983347BC7C3FA7254FCFE8" ma:contentTypeVersion="13" ma:contentTypeDescription="Vytvoří nový dokument" ma:contentTypeScope="" ma:versionID="dfd0df4a5d7b52bf0b9062e761f915dd">
  <xsd:schema xmlns:xsd="http://www.w3.org/2001/XMLSchema" xmlns:xs="http://www.w3.org/2001/XMLSchema" xmlns:p="http://schemas.microsoft.com/office/2006/metadata/properties" xmlns:ns2="a4add95d-39ba-4e9e-ad16-6bcdeabd52aa" xmlns:ns3="28157356-507e-468c-95e5-14d7b67a9df3" targetNamespace="http://schemas.microsoft.com/office/2006/metadata/properties" ma:root="true" ma:fieldsID="7b73b5a1b7e2e7426f5e254764459eb0" ns2:_="" ns3:_="">
    <xsd:import namespace="a4add95d-39ba-4e9e-ad16-6bcdeabd52aa"/>
    <xsd:import namespace="28157356-507e-468c-95e5-14d7b67a9d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dd95d-39ba-4e9e-ad16-6bcdeabd5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57356-507e-468c-95e5-14d7b67a9d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6EA3EA-7D9D-4E49-96EF-1E9E31DD66CA}"/>
</file>

<file path=customXml/itemProps2.xml><?xml version="1.0" encoding="utf-8"?>
<ds:datastoreItem xmlns:ds="http://schemas.openxmlformats.org/officeDocument/2006/customXml" ds:itemID="{F72D9859-4E57-4DD5-A9D1-6305B8D631E8}"/>
</file>

<file path=customXml/itemProps3.xml><?xml version="1.0" encoding="utf-8"?>
<ds:datastoreItem xmlns:ds="http://schemas.openxmlformats.org/officeDocument/2006/customXml" ds:itemID="{B317B103-622C-47B4-AF1B-FCA2DE3BE91E}"/>
</file>

<file path=docProps/app.xml><?xml version="1.0" encoding="utf-8"?>
<Properties xmlns="http://schemas.openxmlformats.org/officeDocument/2006/extended-properties" xmlns:vt="http://schemas.openxmlformats.org/officeDocument/2006/docPropsVTypes">
  <Template>UK_template presentation</Template>
  <TotalTime>687</TotalTime>
  <Words>177</Words>
  <Application>Microsoft Office PowerPoint</Application>
  <PresentationFormat>Širokoúhlá obrazovka</PresentationFormat>
  <Paragraphs>36</Paragraphs>
  <Slides>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Avenir Book</vt:lpstr>
      <vt:lpstr>Calibri</vt:lpstr>
      <vt:lpstr>Corbel</vt:lpstr>
      <vt:lpstr>Courier</vt:lpstr>
      <vt:lpstr>Wingdings</vt:lpstr>
      <vt:lpstr>Simac</vt:lpstr>
      <vt:lpstr>Snímek</vt:lpstr>
      <vt:lpstr>Cestující na železnici </vt:lpstr>
      <vt:lpstr>Simac Holding, Eindhoven, NL</vt:lpstr>
      <vt:lpstr>Simac Technik ČR </vt:lpstr>
      <vt:lpstr>Cíl: Více cestujících po železnici</vt:lpstr>
      <vt:lpstr>Reference</vt:lpstr>
      <vt:lpstr>Rijád, Saudská Arábie</vt:lpstr>
      <vt:lpstr>Kontakt</vt:lpstr>
      <vt:lpstr>Děkuji za pozornost</vt:lpstr>
    </vt:vector>
  </TitlesOfParts>
  <Manager/>
  <Company>HP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FY2017</dc:title>
  <dc:subject/>
  <dc:creator>Dusan Bruoth</dc:creator>
  <cp:keywords/>
  <dc:description/>
  <cp:lastModifiedBy>Dusan Bruoth</cp:lastModifiedBy>
  <cp:revision>155</cp:revision>
  <dcterms:created xsi:type="dcterms:W3CDTF">2017-05-12T09:21:21Z</dcterms:created>
  <dcterms:modified xsi:type="dcterms:W3CDTF">2021-09-15T09:48:58Z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0x0101007264FE49EA983347BC7C3FA7254FCFE8</vt:lpwstr>
  </property>
</Properties>
</file>